
<file path=[Content_Types].xml><?xml version="1.0" encoding="utf-8"?>
<Types xmlns="http://schemas.openxmlformats.org/package/2006/content-types">
  <Default Extension="jpeg" ContentType="image/jpeg"/>
  <Default Extension="jpg" ContentType="image/jpeg"/>
  <Default Extension="m4a" ContentType="audi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6.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7.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15.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16.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17.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18.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26.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27.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132" r:id="rId1"/>
  </p:sldMasterIdLst>
  <p:notesMasterIdLst>
    <p:notesMasterId r:id="rId38"/>
  </p:notesMasterIdLst>
  <p:handoutMasterIdLst>
    <p:handoutMasterId r:id="rId39"/>
  </p:handoutMasterIdLst>
  <p:sldIdLst>
    <p:sldId id="261" r:id="rId2"/>
    <p:sldId id="583" r:id="rId3"/>
    <p:sldId id="584" r:id="rId4"/>
    <p:sldId id="1284" r:id="rId5"/>
    <p:sldId id="586" r:id="rId6"/>
    <p:sldId id="588" r:id="rId7"/>
    <p:sldId id="553" r:id="rId8"/>
    <p:sldId id="597" r:id="rId9"/>
    <p:sldId id="554" r:id="rId10"/>
    <p:sldId id="523" r:id="rId11"/>
    <p:sldId id="1292" r:id="rId12"/>
    <p:sldId id="1295" r:id="rId13"/>
    <p:sldId id="593" r:id="rId14"/>
    <p:sldId id="532" r:id="rId15"/>
    <p:sldId id="562" r:id="rId16"/>
    <p:sldId id="596" r:id="rId17"/>
    <p:sldId id="1307" r:id="rId18"/>
    <p:sldId id="1305" r:id="rId19"/>
    <p:sldId id="1306" r:id="rId20"/>
    <p:sldId id="421" r:id="rId21"/>
    <p:sldId id="424" r:id="rId22"/>
    <p:sldId id="422" r:id="rId23"/>
    <p:sldId id="580" r:id="rId24"/>
    <p:sldId id="577" r:id="rId25"/>
    <p:sldId id="602" r:id="rId26"/>
    <p:sldId id="601" r:id="rId27"/>
    <p:sldId id="1308" r:id="rId28"/>
    <p:sldId id="1309" r:id="rId29"/>
    <p:sldId id="556" r:id="rId30"/>
    <p:sldId id="1288" r:id="rId31"/>
    <p:sldId id="574" r:id="rId32"/>
    <p:sldId id="462" r:id="rId33"/>
    <p:sldId id="1289" r:id="rId34"/>
    <p:sldId id="591" r:id="rId35"/>
    <p:sldId id="536" r:id="rId36"/>
    <p:sldId id="1310" r:id="rId37"/>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en" initials="K.T." lastIdx="1" clrIdx="0">
    <p:extLst>
      <p:ext uri="{19B8F6BF-5375-455C-9EA6-DF929625EA0E}">
        <p15:presenceInfo xmlns:p15="http://schemas.microsoft.com/office/powerpoint/2012/main" userId="Karen" providerId="None"/>
      </p:ext>
    </p:extLst>
  </p:cmAuthor>
  <p:cmAuthor id="2" name="Karen Tward" initials="KT" lastIdx="1" clrIdx="1">
    <p:extLst>
      <p:ext uri="{19B8F6BF-5375-455C-9EA6-DF929625EA0E}">
        <p15:presenceInfo xmlns:p15="http://schemas.microsoft.com/office/powerpoint/2012/main" userId="Karen Tward"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E6A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3B4B98B0-60AC-42C2-AFA5-B58CD77FA1E5}" styleName="Light Style 1 - Accent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0E3FDE45-AF77-4B5C-9715-49D594BDF05E}" styleName="Light Style 1 - Accent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72833802-FEF1-4C79-8D5D-14CF1EAF98D9}" styleName="Light Style 2 - Accent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5DA37D80-6434-44D0-A028-1B22A696006F}" styleName="Light Style 3 - Accent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256" autoAdjust="0"/>
    <p:restoredTop sz="91779" autoAdjust="0"/>
  </p:normalViewPr>
  <p:slideViewPr>
    <p:cSldViewPr snapToGrid="0">
      <p:cViewPr varScale="1">
        <p:scale>
          <a:sx n="104" d="100"/>
          <a:sy n="104" d="100"/>
        </p:scale>
        <p:origin x="1848" y="96"/>
      </p:cViewPr>
      <p:guideLst/>
    </p:cSldViewPr>
  </p:slideViewPr>
  <p:notesTextViewPr>
    <p:cViewPr>
      <p:scale>
        <a:sx n="1" d="1"/>
        <a:sy n="1" d="1"/>
      </p:scale>
      <p:origin x="0" y="0"/>
    </p:cViewPr>
  </p:notesTextViewPr>
  <p:sorterViewPr>
    <p:cViewPr>
      <p:scale>
        <a:sx n="100" d="100"/>
        <a:sy n="100" d="100"/>
      </p:scale>
      <p:origin x="0" y="-2796"/>
    </p:cViewPr>
  </p:sorterViewPr>
  <p:notesViewPr>
    <p:cSldViewPr snapToGrid="0">
      <p:cViewPr varScale="1">
        <p:scale>
          <a:sx n="86" d="100"/>
          <a:sy n="86" d="100"/>
        </p:scale>
        <p:origin x="3816" y="9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handoutMaster" Target="handoutMasters/handout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viewProps" Target="view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commentAuthors" Target="commentAuthor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heme" Target="theme/theme1.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diagrams/_rels/data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8.svg"/></Relationships>
</file>

<file path=ppt/diagrams/_rels/data1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diagrams/_rels/data12.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_rels/data14.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sv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s>
</file>

<file path=ppt/diagrams/_rels/data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ata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_rels/drawing1.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2.png"/><Relationship Id="rId7" Type="http://schemas.openxmlformats.org/officeDocument/2006/relationships/image" Target="../media/image16.svg"/><Relationship Id="rId2" Type="http://schemas.openxmlformats.org/officeDocument/2006/relationships/image" Target="../media/image11.svg"/><Relationship Id="rId1" Type="http://schemas.openxmlformats.org/officeDocument/2006/relationships/image" Target="../media/image10.png"/><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svg"/><Relationship Id="rId9" Type="http://schemas.openxmlformats.org/officeDocument/2006/relationships/image" Target="../media/image18.svg"/></Relationships>
</file>

<file path=ppt/diagrams/_rels/drawing11.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59.png"/><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image" Target="../media/image58.svg"/><Relationship Id="rId1" Type="http://schemas.openxmlformats.org/officeDocument/2006/relationships/image" Target="../media/image57.png"/><Relationship Id="rId6" Type="http://schemas.openxmlformats.org/officeDocument/2006/relationships/image" Target="../media/image62.svg"/><Relationship Id="rId11" Type="http://schemas.openxmlformats.org/officeDocument/2006/relationships/image" Target="../media/image67.png"/><Relationship Id="rId5" Type="http://schemas.openxmlformats.org/officeDocument/2006/relationships/image" Target="../media/image61.png"/><Relationship Id="rId10" Type="http://schemas.openxmlformats.org/officeDocument/2006/relationships/image" Target="../media/image66.svg"/><Relationship Id="rId4" Type="http://schemas.openxmlformats.org/officeDocument/2006/relationships/image" Target="../media/image60.svg"/><Relationship Id="rId9" Type="http://schemas.openxmlformats.org/officeDocument/2006/relationships/image" Target="../media/image65.png"/></Relationships>
</file>

<file path=ppt/diagrams/_rels/drawing12.xml.rels><?xml version="1.0" encoding="UTF-8" standalone="yes"?>
<Relationships xmlns="http://schemas.openxmlformats.org/package/2006/relationships"><Relationship Id="rId8" Type="http://schemas.openxmlformats.org/officeDocument/2006/relationships/image" Target="../media/image76.svg"/><Relationship Id="rId3" Type="http://schemas.openxmlformats.org/officeDocument/2006/relationships/image" Target="../media/image71.png"/><Relationship Id="rId7" Type="http://schemas.openxmlformats.org/officeDocument/2006/relationships/image" Target="../media/image75.png"/><Relationship Id="rId2" Type="http://schemas.openxmlformats.org/officeDocument/2006/relationships/image" Target="../media/image70.svg"/><Relationship Id="rId1" Type="http://schemas.openxmlformats.org/officeDocument/2006/relationships/image" Target="../media/image69.png"/><Relationship Id="rId6" Type="http://schemas.openxmlformats.org/officeDocument/2006/relationships/image" Target="../media/image74.svg"/><Relationship Id="rId5" Type="http://schemas.openxmlformats.org/officeDocument/2006/relationships/image" Target="../media/image73.png"/><Relationship Id="rId4" Type="http://schemas.openxmlformats.org/officeDocument/2006/relationships/image" Target="../media/image72.svg"/></Relationships>
</file>

<file path=ppt/diagrams/_rels/drawing14.xml.rels><?xml version="1.0" encoding="UTF-8" standalone="yes"?>
<Relationships xmlns="http://schemas.openxmlformats.org/package/2006/relationships"><Relationship Id="rId8" Type="http://schemas.openxmlformats.org/officeDocument/2006/relationships/image" Target="../media/image93.svg"/><Relationship Id="rId3" Type="http://schemas.openxmlformats.org/officeDocument/2006/relationships/image" Target="../media/image88.png"/><Relationship Id="rId7" Type="http://schemas.openxmlformats.org/officeDocument/2006/relationships/image" Target="../media/image92.png"/><Relationship Id="rId12" Type="http://schemas.openxmlformats.org/officeDocument/2006/relationships/image" Target="../media/image97.svg"/><Relationship Id="rId2" Type="http://schemas.openxmlformats.org/officeDocument/2006/relationships/image" Target="../media/image87.svg"/><Relationship Id="rId1" Type="http://schemas.openxmlformats.org/officeDocument/2006/relationships/image" Target="../media/image86.png"/><Relationship Id="rId6" Type="http://schemas.openxmlformats.org/officeDocument/2006/relationships/image" Target="../media/image91.svg"/><Relationship Id="rId11" Type="http://schemas.openxmlformats.org/officeDocument/2006/relationships/image" Target="../media/image96.png"/><Relationship Id="rId5" Type="http://schemas.openxmlformats.org/officeDocument/2006/relationships/image" Target="../media/image90.png"/><Relationship Id="rId10" Type="http://schemas.openxmlformats.org/officeDocument/2006/relationships/image" Target="../media/image95.svg"/><Relationship Id="rId4" Type="http://schemas.openxmlformats.org/officeDocument/2006/relationships/image" Target="../media/image89.svg"/><Relationship Id="rId9" Type="http://schemas.openxmlformats.org/officeDocument/2006/relationships/image" Target="../media/image94.png"/></Relationships>
</file>

<file path=ppt/diagrams/_rels/drawing3.xml.rels><?xml version="1.0" encoding="UTF-8" standalone="yes"?>
<Relationships xmlns="http://schemas.openxmlformats.org/package/2006/relationships"><Relationship Id="rId8" Type="http://schemas.openxmlformats.org/officeDocument/2006/relationships/image" Target="../media/image26.sv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svg"/><Relationship Id="rId2" Type="http://schemas.openxmlformats.org/officeDocument/2006/relationships/image" Target="../media/image20.svg"/><Relationship Id="rId1" Type="http://schemas.openxmlformats.org/officeDocument/2006/relationships/image" Target="../media/image19.png"/><Relationship Id="rId6" Type="http://schemas.openxmlformats.org/officeDocument/2006/relationships/image" Target="../media/image24.sv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svg"/><Relationship Id="rId4" Type="http://schemas.openxmlformats.org/officeDocument/2006/relationships/image" Target="../media/image22.svg"/><Relationship Id="rId9" Type="http://schemas.openxmlformats.org/officeDocument/2006/relationships/image" Target="../media/image27.png"/></Relationships>
</file>

<file path=ppt/diagrams/_rels/drawing8.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svg"/><Relationship Id="rId1" Type="http://schemas.openxmlformats.org/officeDocument/2006/relationships/image" Target="../media/image51.png"/><Relationship Id="rId6" Type="http://schemas.openxmlformats.org/officeDocument/2006/relationships/image" Target="../media/image56.svg"/><Relationship Id="rId5" Type="http://schemas.openxmlformats.org/officeDocument/2006/relationships/image" Target="../media/image55.png"/><Relationship Id="rId4" Type="http://schemas.openxmlformats.org/officeDocument/2006/relationships/image" Target="../media/image54.svg"/></Relationships>
</file>

<file path=ppt/diagrams/colors1.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18/5/colors/Iconchunking_neutralbg_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a:alpha val="0"/>
      </a:schemeClr>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4">
  <dgm:title val=""/>
  <dgm:desc val=""/>
  <dgm:catLst>
    <dgm:cat type="accent1" pri="11400"/>
  </dgm:catLst>
  <dgm:styleLbl name="node0">
    <dgm:fillClrLst meth="cycle">
      <a:schemeClr val="accent1">
        <a:shade val="60000"/>
      </a:schemeClr>
    </dgm:fillClrLst>
    <dgm:linClrLst meth="repeat">
      <a:schemeClr val="lt1"/>
    </dgm:linClrLst>
    <dgm:effectClrLst/>
    <dgm:txLinClrLst/>
    <dgm:txFillClrLst/>
    <dgm:txEffectClrLst/>
  </dgm:styleLbl>
  <dgm:styleLbl name="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alignNode1">
    <dgm:fillClrLst meth="cycle">
      <a:schemeClr val="accent1">
        <a:shade val="50000"/>
      </a:schemeClr>
      <a:schemeClr val="accent1">
        <a:tint val="55000"/>
      </a:schemeClr>
    </dgm:fillClrLst>
    <dgm:linClrLst meth="cycle">
      <a:schemeClr val="accent1">
        <a:shade val="50000"/>
      </a:schemeClr>
      <a:schemeClr val="accent1">
        <a:tint val="55000"/>
      </a:schemeClr>
    </dgm:linClrLst>
    <dgm:effectClrLst/>
    <dgm:txLinClrLst/>
    <dgm:txFillClrLst/>
    <dgm:txEffectClrLst/>
  </dgm:styleLbl>
  <dgm:styleLbl name="lnNode1">
    <dgm:fillClrLst meth="cycle">
      <a:schemeClr val="accent1">
        <a:shade val="50000"/>
      </a:schemeClr>
      <a:schemeClr val="accent1">
        <a:tint val="55000"/>
      </a:schemeClr>
    </dgm:fillClrLst>
    <dgm:linClrLst meth="repeat">
      <a:schemeClr val="lt1"/>
    </dgm:linClrLst>
    <dgm:effectClrLst/>
    <dgm:txLinClrLst/>
    <dgm:txFillClrLst/>
    <dgm:txEffectClrLst/>
  </dgm:styleLbl>
  <dgm:styleLbl name="vennNode1">
    <dgm:fillClrLst meth="cycle">
      <a:schemeClr val="accent1">
        <a:shade val="80000"/>
        <a:alpha val="50000"/>
      </a:schemeClr>
      <a:schemeClr val="accent1">
        <a:tint val="50000"/>
        <a:alpha val="50000"/>
      </a:schemeClr>
    </dgm:fillClrLst>
    <dgm:linClrLst meth="repeat">
      <a:schemeClr val="lt1"/>
    </dgm:linClrLst>
    <dgm:effectClrLst/>
    <dgm:txLinClrLst/>
    <dgm:txFillClrLst/>
    <dgm:txEffectClrLst/>
  </dgm:styleLbl>
  <dgm:styleLbl name="node2">
    <dgm:fillClrLst>
      <a:schemeClr val="accent1">
        <a:shade val="80000"/>
      </a:schemeClr>
    </dgm:fillClrLst>
    <dgm:linClrLst meth="repeat">
      <a:schemeClr val="lt1"/>
    </dgm:linClrLst>
    <dgm:effectClrLst/>
    <dgm:txLinClrLst/>
    <dgm:txFillClrLst/>
    <dgm:txEffectClrLst/>
  </dgm:styleLbl>
  <dgm:styleLbl name="node3">
    <dgm:fillClrLst>
      <a:schemeClr val="accent1">
        <a:tint val="99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55000"/>
      </a:schemeClr>
    </dgm:fillClrLst>
    <dgm:linClrLst meth="repeat">
      <a:schemeClr val="lt1"/>
    </dgm:linClrLst>
    <dgm:effectClrLst/>
    <dgm:txLinClrLst/>
    <dgm:txFillClrLst meth="repeat">
      <a:schemeClr val="lt1"/>
    </dgm:txFillClrLst>
    <dgm:txEffectClrLst/>
  </dgm:styleLbl>
  <dgm:styleLbl name="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f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bgSibTrans2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dgm:txEffectClrLst/>
  </dgm:styleLbl>
  <dgm:styleLbl name="sibTrans1D1">
    <dgm:fillClrLst meth="cycle">
      <a:schemeClr val="accent1">
        <a:shade val="90000"/>
      </a:schemeClr>
      <a:schemeClr val="accent1">
        <a:tint val="50000"/>
      </a:schemeClr>
    </dgm:fillClrLst>
    <dgm:linClrLst meth="cycle">
      <a:schemeClr val="accent1">
        <a:shade val="90000"/>
      </a:schemeClr>
      <a:schemeClr val="accent1">
        <a:tint val="5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0000"/>
      </a:schemeClr>
    </dgm:fillClrLst>
    <dgm:linClrLst meth="repeat">
      <a:schemeClr val="lt1"/>
    </dgm:linClrLst>
    <dgm:effectClrLst/>
    <dgm:txLinClrLst/>
    <dgm:txFillClrLst/>
    <dgm:txEffectClrLst/>
  </dgm:styleLbl>
  <dgm:styleLbl name="asst3">
    <dgm:fillClrLst>
      <a:schemeClr val="accent1">
        <a:tint val="70000"/>
      </a:schemeClr>
    </dgm:fillClrLst>
    <dgm:linClrLst meth="repeat">
      <a:schemeClr val="lt1"/>
    </dgm:linClrLst>
    <dgm:effectClrLst/>
    <dgm:txLinClrLst/>
    <dgm:txFillClrLst/>
    <dgm:txEffectClrLst/>
  </dgm:styleLbl>
  <dgm:styleLbl name="asst4">
    <dgm:fillClrLst>
      <a:schemeClr val="accent1">
        <a:tint val="5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shade val="80000"/>
      </a:schemeClr>
    </dgm:linClrLst>
    <dgm:effectClrLst/>
    <dgm:txLinClrLst/>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dk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0000"/>
      </a:schemeClr>
    </dgm:fillClrLst>
    <dgm:linClrLst meth="repeat">
      <a:schemeClr val="accent1">
        <a:tint val="90000"/>
      </a:schemeClr>
    </dgm:linClrLst>
    <dgm:effectClrLst/>
    <dgm:txLinClrLst/>
    <dgm:txFillClrLst meth="repeat">
      <a:schemeClr val="tx1"/>
    </dgm:txFillClrLst>
    <dgm:txEffectClrLst/>
  </dgm:styleLbl>
  <dgm:styleLbl name="parChTrans1D3">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parChTrans1D4">
    <dgm:fillClrLst meth="repeat">
      <a:schemeClr val="accent1">
        <a:tint val="50000"/>
      </a:schemeClr>
    </dgm:fillClrLst>
    <dgm:linClrLst meth="repeat">
      <a:schemeClr val="accent1">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conF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align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trAlignAcc1">
    <dgm:fillClrLst meth="repeat">
      <a:schemeClr val="lt1">
        <a:alpha val="55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FgAcc1">
    <dgm:fillClrLst meth="repeat">
      <a:schemeClr val="lt1"/>
    </dgm:fillClrLst>
    <dgm:linClrLst meth="cycle">
      <a:schemeClr val="accent1">
        <a:shade val="50000"/>
      </a:schemeClr>
      <a:schemeClr val="accent1">
        <a:tint val="55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alignAccFollowNode1">
    <dgm:fillClrLst meth="repeat">
      <a:schemeClr val="accent1">
        <a:alpha val="90000"/>
        <a:tint val="55000"/>
      </a:schemeClr>
    </dgm:fillClrLst>
    <dgm:linClrLst meth="repeat">
      <a:schemeClr val="accent1">
        <a:alpha val="90000"/>
        <a:tint val="55000"/>
      </a:schemeClr>
    </dgm:linClrLst>
    <dgm:effectClrLst/>
    <dgm:txLinClrLst/>
    <dgm:txFillClrLst meth="repeat">
      <a:schemeClr val="dk1"/>
    </dgm:txFillClrLst>
    <dgm:txEffectClrLst/>
  </dgm:styleLbl>
  <dgm:styleLbl name="bgAccFollowNode1">
    <dgm:fillClrLst meth="repeat">
      <a:schemeClr val="accent1">
        <a:alpha val="90000"/>
        <a:tint val="55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50000"/>
      </a:schemeClr>
    </dgm:linClrLst>
    <dgm:effectClrLst/>
    <dgm:txLinClrLst/>
    <dgm:txFillClrLst meth="repeat">
      <a:schemeClr val="dk1"/>
    </dgm:txFillClrLst>
    <dgm:txEffectClrLst/>
  </dgm:styleLbl>
  <dgm:styleLbl name="bgShp">
    <dgm:fillClrLst meth="repeat">
      <a:schemeClr val="accent1">
        <a:tint val="55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55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55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bg_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a:alpha val="0"/>
      </a:schemeClr>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2">
  <dgm:title val=""/>
  <dgm:desc val=""/>
  <dgm:catLst>
    <dgm:cat type="mainScheme" pri="10200"/>
  </dgm:catLst>
  <dgm:styleLbl name="node0">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lig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lnNode1">
    <dgm:fillClrLst meth="repeat">
      <a:schemeClr val="lt1"/>
    </dgm:fillClrLst>
    <dgm:linClrLst meth="repeat">
      <a:schemeClr val="dk2">
        <a:shade val="80000"/>
      </a:schemeClr>
    </dgm:linClrLst>
    <dgm:effectClrLst/>
    <dgm:txLinClrLst/>
    <dgm:txFillClrLst meth="repeat">
      <a:schemeClr val="dk2"/>
    </dgm:txFillClrLst>
    <dgm:txEffectClrLst/>
  </dgm:styleLbl>
  <dgm:styleLbl name="vennNode1">
    <dgm:fillClrLst meth="repeat">
      <a:schemeClr val="lt1">
        <a:alpha val="50000"/>
      </a:schemeClr>
    </dgm:fillClrLst>
    <dgm:linClrLst meth="repeat">
      <a:schemeClr val="dk2">
        <a:shade val="80000"/>
      </a:schemeClr>
    </dgm:linClrLst>
    <dgm:effectClrLst/>
    <dgm:txLinClrLst/>
    <dgm:txFillClrLst/>
    <dgm:txEffectClrLst/>
  </dgm:styleLbl>
  <dgm:styleLbl name="node2">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3">
    <dgm:fillClrLst meth="repeat">
      <a:schemeClr val="lt1"/>
    </dgm:fillClrLst>
    <dgm:linClrLst meth="repeat">
      <a:schemeClr val="dk2">
        <a:shade val="80000"/>
      </a:schemeClr>
    </dgm:linClrLst>
    <dgm:effectClrLst/>
    <dgm:txLinClrLst/>
    <dgm:txFillClrLst meth="repeat">
      <a:schemeClr val="dk2"/>
    </dgm:txFillClrLst>
    <dgm:txEffectClrLst/>
  </dgm:styleLbl>
  <dgm:styleLbl name="node4">
    <dgm:fillClrLst meth="repeat">
      <a:schemeClr val="lt1"/>
    </dgm:fillClrLst>
    <dgm:linClrLst meth="repeat">
      <a:schemeClr val="dk2">
        <a:shade val="80000"/>
      </a:schemeClr>
    </dgm:linClrLst>
    <dgm:effectClrLst/>
    <dgm:txLinClrLst/>
    <dgm:txFillClrLst meth="repeat">
      <a:schemeClr val="dk2"/>
    </dgm:txFillClrLst>
    <dgm:txEffectClrLst/>
  </dgm:styleLbl>
  <dgm:styleLbl name="f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align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bgImgPlace1">
    <dgm:fillClrLst meth="repeat">
      <a:schemeClr val="dk2">
        <a:tint val="40000"/>
      </a:schemeClr>
    </dgm:fillClrLst>
    <dgm:linClrLst meth="repeat">
      <a:schemeClr val="dk2">
        <a:shade val="80000"/>
      </a:schemeClr>
    </dgm:linClrLst>
    <dgm:effectClrLst/>
    <dgm:txLinClrLst/>
    <dgm:txFillClrLst meth="repeat">
      <a:schemeClr val="lt1"/>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meth="repeat">
      <a:schemeClr val="dk2"/>
    </dgm:txFillClrLst>
    <dgm:txEffectClrLst/>
  </dgm:styleLbl>
  <dgm:styleLbl name="sibTrans1D1">
    <dgm:fillClrLst meth="repeat">
      <a:schemeClr val="dk2"/>
    </dgm:fillClrLst>
    <dgm:linClrLst meth="repeat">
      <a:schemeClr val="dk2"/>
    </dgm:linClrLst>
    <dgm:effectClrLst/>
    <dgm:txLinClrLst/>
    <dgm:txFillClrLst meth="repeat">
      <a:schemeClr val="tx1"/>
    </dgm:txFillClrLst>
    <dgm:txEffectClrLst/>
  </dgm:styleLbl>
  <dgm:styleLbl name="callout">
    <dgm:fillClrLst meth="repeat">
      <a:schemeClr val="dk2"/>
    </dgm:fillClrLst>
    <dgm:linClrLst meth="repeat">
      <a:schemeClr val="dk2"/>
    </dgm:linClrLst>
    <dgm:effectClrLst/>
    <dgm:txLinClrLst/>
    <dgm:txFillClrLst meth="repeat">
      <a:schemeClr val="tx1"/>
    </dgm:txFillClrLst>
    <dgm:txEffectClrLst/>
  </dgm:styleLbl>
  <dgm:styleLbl name="asst0">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1">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2">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3">
    <dgm:fillClrLst meth="repeat">
      <a:schemeClr val="lt1"/>
    </dgm:fillClrLst>
    <dgm:linClrLst meth="repeat">
      <a:schemeClr val="dk2">
        <a:shade val="80000"/>
      </a:schemeClr>
    </dgm:linClrLst>
    <dgm:effectClrLst/>
    <dgm:txLinClrLst/>
    <dgm:txFillClrLst meth="repeat">
      <a:schemeClr val="dk2"/>
    </dgm:txFillClrLst>
    <dgm:txEffectClrLst/>
  </dgm:styleLbl>
  <dgm:styleLbl name="asst4">
    <dgm:fillClrLst meth="repeat">
      <a:schemeClr val="lt1"/>
    </dgm:fillClrLst>
    <dgm:linClrLst meth="repeat">
      <a:schemeClr val="dk2">
        <a:shade val="80000"/>
      </a:schemeClr>
    </dgm:linClrLst>
    <dgm:effectClrLst/>
    <dgm:txLinClrLst/>
    <dgm:txFillClrLst meth="repeat">
      <a:schemeClr val="dk2"/>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dgm:txEffectClrLst/>
  </dgm:styleLbl>
  <dgm:styleLbl name="parChTrans2D2">
    <dgm:fillClrLst meth="repeat">
      <a:schemeClr val="dk2"/>
    </dgm:fillClrLst>
    <dgm:linClrLst meth="repeat">
      <a:schemeClr val="dk2"/>
    </dgm:linClrLst>
    <dgm:effectClrLst/>
    <dgm:txLinClrLst/>
    <dgm:txFillClrLst/>
    <dgm:txEffectClrLst/>
  </dgm:styleLbl>
  <dgm:styleLbl name="parChTrans2D3">
    <dgm:fillClrLst meth="repeat">
      <a:schemeClr val="dk2"/>
    </dgm:fillClrLst>
    <dgm:linClrLst meth="repeat">
      <a:schemeClr val="dk2"/>
    </dgm:linClrLst>
    <dgm:effectClrLst/>
    <dgm:txLinClrLst/>
    <dgm:txFillClrLst/>
    <dgm:txEffectClrLst/>
  </dgm:styleLbl>
  <dgm:styleLbl name="parChTrans2D4">
    <dgm:fillClrLst meth="repeat">
      <a:schemeClr val="dk2"/>
    </dgm:fillClrLst>
    <dgm:linClrLst meth="repeat">
      <a:schemeClr val="dk2"/>
    </dgm:linClrLst>
    <dgm:effectClrLst/>
    <dgm:txLinClrLst/>
    <dgm:txFillClrLst meth="repeat">
      <a:schemeClr val="lt1"/>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conF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align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trAlignAcc1">
    <dgm:fillClrLst meth="repeat">
      <a:schemeClr val="dk2">
        <a:alpha val="40000"/>
        <a:tint val="40000"/>
      </a:schemeClr>
    </dgm:fillClrLst>
    <dgm:linClrLst meth="repeat">
      <a:schemeClr val="dk2"/>
    </dgm:linClrLst>
    <dgm:effectClrLst/>
    <dgm:txLinClrLst/>
    <dgm:txFillClrLst meth="repeat">
      <a:schemeClr val="dk2"/>
    </dgm:txFillClrLst>
    <dgm:txEffectClrLst/>
  </dgm:styleLbl>
  <dgm:styleLbl name="bgAcc1">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solidFgAcc1">
    <dgm:fillClrLst meth="repeat">
      <a:schemeClr val="lt1"/>
    </dgm:fillClrLst>
    <dgm:linClrLst meth="repeat">
      <a:schemeClr val="dk2"/>
    </dgm:linClrLst>
    <dgm:effectClrLst/>
    <dgm:txLinClrLst/>
    <dgm:txFillClrLst meth="repeat">
      <a:schemeClr val="dk2"/>
    </dgm:txFillClrLst>
    <dgm:txEffectClrLst/>
  </dgm:styleLbl>
  <dgm:styleLbl name="solidAlignAcc1">
    <dgm:fillClrLst meth="repeat">
      <a:schemeClr val="lt1"/>
    </dgm:fillClrLst>
    <dgm:linClrLst meth="repeat">
      <a:schemeClr val="dk2"/>
    </dgm:linClrLst>
    <dgm:effectClrLst/>
    <dgm:txLinClrLst/>
    <dgm:txFillClrLst meth="repeat">
      <a:schemeClr val="dk2"/>
    </dgm:txFillClrLst>
    <dgm:txEffectClrLst/>
  </dgm:styleLbl>
  <dgm:styleLbl name="solidBgAcc1">
    <dgm:fillClrLst meth="repeat">
      <a:schemeClr val="lt1"/>
    </dgm:fillClrLst>
    <dgm:linClrLst meth="repeat">
      <a:schemeClr val="dk2"/>
    </dgm:linClrLst>
    <dgm:effectClrLst/>
    <dgm:txLinClrLst/>
    <dgm:txFillClrLst meth="repeat">
      <a:schemeClr val="dk2"/>
    </dgm:txFillClrLst>
    <dgm:txEffectClrLst/>
  </dgm:styleLbl>
  <dgm:styleLbl name="f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align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bgAccFollowNode1">
    <dgm:fillClrLst meth="repeat">
      <a:schemeClr val="lt1">
        <a:alpha val="90000"/>
        <a:tint val="40000"/>
      </a:schemeClr>
    </dgm:fillClrLst>
    <dgm:linClrLst meth="repeat">
      <a:schemeClr val="dk2">
        <a:alpha val="90000"/>
      </a:schemeClr>
    </dgm:linClrLst>
    <dgm:effectClrLst/>
    <dgm:txLinClrLst/>
    <dgm:txFillClrLst meth="repeat">
      <a:schemeClr val="dk2"/>
    </dgm:txFillClrLst>
    <dgm:txEffectClrLst/>
  </dgm:styleLbl>
  <dgm:styleLbl name="fgAcc0">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2">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3">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fgAcc4">
    <dgm:fillClrLst meth="repeat">
      <a:schemeClr val="dk2">
        <a:alpha val="90000"/>
        <a:tint val="40000"/>
      </a:schemeClr>
    </dgm:fillClrLst>
    <dgm:linClrLst meth="repeat">
      <a:schemeClr val="dk2"/>
    </dgm:linClrLst>
    <dgm:effectClrLst/>
    <dgm:txLinClrLst/>
    <dgm:txFillClrLst meth="repeat">
      <a:schemeClr val="dk2"/>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2"/>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2"/>
    </dgm:txFillClrLst>
    <dgm:txEffectClrLst/>
  </dgm:styleLbl>
  <dgm:styleLbl name="fgShp">
    <dgm:fillClrLst meth="repeat">
      <a:schemeClr val="dk2">
        <a:tint val="60000"/>
      </a:schemeClr>
    </dgm:fillClrLst>
    <dgm:linClrLst meth="repeat">
      <a:schemeClr val="lt1"/>
    </dgm:linClrLst>
    <dgm:effectClrLst/>
    <dgm:txLinClrLst/>
    <dgm:txFillClrLst meth="repeat">
      <a:schemeClr val="dk2"/>
    </dgm:txFillClrLst>
    <dgm:txEffectClrLst/>
  </dgm:styleLbl>
  <dgm:styleLbl name="revTx">
    <dgm:fillClrLst meth="repeat">
      <a:schemeClr val="lt1">
        <a:alpha val="0"/>
      </a:schemeClr>
    </dgm:fillClrLst>
    <dgm:linClrLst meth="repeat">
      <a:schemeClr val="dk2">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neutralbg_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a:alpha val="0"/>
      </a:schemeClr>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968309-8839-455C-8158-8C8FECE0D788}" type="doc">
      <dgm:prSet loTypeId="urn:microsoft.com/office/officeart/2018/5/layout/IconCircleLabel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93271B3-3FA9-4DE4-8EA9-1CD699023BC2}">
      <dgm:prSet/>
      <dgm:spPr/>
      <dgm:t>
        <a:bodyPr/>
        <a:lstStyle/>
        <a:p>
          <a:pPr>
            <a:lnSpc>
              <a:spcPct val="100000"/>
            </a:lnSpc>
            <a:defRPr cap="all"/>
          </a:pPr>
          <a:r>
            <a:rPr lang="en-US" dirty="0">
              <a:solidFill>
                <a:srgbClr val="002060"/>
              </a:solidFill>
              <a:latin typeface="Gilroy" panose="00000500000000000000"/>
            </a:rPr>
            <a:t>Discuss weight loss expectations after bariatric surgery </a:t>
          </a:r>
        </a:p>
      </dgm:t>
    </dgm:pt>
    <dgm:pt modelId="{F0B5F902-99A7-4439-AABB-FC2B1A577A40}" type="parTrans" cxnId="{2548C2D1-30FF-4311-8D94-DD1FA889FCD3}">
      <dgm:prSet/>
      <dgm:spPr/>
      <dgm:t>
        <a:bodyPr/>
        <a:lstStyle/>
        <a:p>
          <a:endParaRPr lang="en-US"/>
        </a:p>
      </dgm:t>
    </dgm:pt>
    <dgm:pt modelId="{D1576DAB-318D-452C-9DED-25F7461D1FD2}" type="sibTrans" cxnId="{2548C2D1-30FF-4311-8D94-DD1FA889FCD3}">
      <dgm:prSet/>
      <dgm:spPr/>
      <dgm:t>
        <a:bodyPr/>
        <a:lstStyle/>
        <a:p>
          <a:endParaRPr lang="en-US"/>
        </a:p>
      </dgm:t>
    </dgm:pt>
    <dgm:pt modelId="{CBA0DEA8-ABD6-4EB8-8382-4A1DFCACD65A}">
      <dgm:prSet/>
      <dgm:spPr/>
      <dgm:t>
        <a:bodyPr/>
        <a:lstStyle/>
        <a:p>
          <a:pPr>
            <a:lnSpc>
              <a:spcPct val="100000"/>
            </a:lnSpc>
            <a:defRPr cap="all"/>
          </a:pPr>
          <a:r>
            <a:rPr lang="en-US" dirty="0">
              <a:solidFill>
                <a:srgbClr val="002060"/>
              </a:solidFill>
              <a:latin typeface="Gilroy" panose="00000500000000000000"/>
            </a:rPr>
            <a:t>Provide tips for staying on track with healthy habits</a:t>
          </a:r>
        </a:p>
      </dgm:t>
    </dgm:pt>
    <dgm:pt modelId="{7E0361CF-F510-48CE-B111-06E3EBA75D63}" type="parTrans" cxnId="{E20BEC8D-8784-4E8F-920A-C5B636DD96A5}">
      <dgm:prSet/>
      <dgm:spPr/>
      <dgm:t>
        <a:bodyPr/>
        <a:lstStyle/>
        <a:p>
          <a:endParaRPr lang="en-US"/>
        </a:p>
      </dgm:t>
    </dgm:pt>
    <dgm:pt modelId="{36F3771E-212C-42CD-B0E6-CCDAA902BB33}" type="sibTrans" cxnId="{E20BEC8D-8784-4E8F-920A-C5B636DD96A5}">
      <dgm:prSet/>
      <dgm:spPr/>
      <dgm:t>
        <a:bodyPr/>
        <a:lstStyle/>
        <a:p>
          <a:endParaRPr lang="en-US"/>
        </a:p>
      </dgm:t>
    </dgm:pt>
    <dgm:pt modelId="{F7B77C74-A1C8-476B-8229-40444FC2C40E}">
      <dgm:prSet/>
      <dgm:spPr/>
      <dgm:t>
        <a:bodyPr/>
        <a:lstStyle/>
        <a:p>
          <a:pPr>
            <a:lnSpc>
              <a:spcPct val="100000"/>
            </a:lnSpc>
            <a:defRPr cap="all"/>
          </a:pPr>
          <a:r>
            <a:rPr lang="en-US" dirty="0">
              <a:solidFill>
                <a:srgbClr val="002060"/>
              </a:solidFill>
              <a:latin typeface="Gilroy" panose="00000500000000000000"/>
            </a:rPr>
            <a:t>Review possible long-term complications</a:t>
          </a:r>
        </a:p>
      </dgm:t>
    </dgm:pt>
    <dgm:pt modelId="{BBB678C2-95CE-46FF-A90D-419D9C383D92}" type="parTrans" cxnId="{1E2A7E30-CD7F-4AD1-B9F0-BF5A7217F040}">
      <dgm:prSet/>
      <dgm:spPr/>
      <dgm:t>
        <a:bodyPr/>
        <a:lstStyle/>
        <a:p>
          <a:endParaRPr lang="en-US"/>
        </a:p>
      </dgm:t>
    </dgm:pt>
    <dgm:pt modelId="{9FFB6D1E-CF16-462E-9101-3A227BCAA2D5}" type="sibTrans" cxnId="{1E2A7E30-CD7F-4AD1-B9F0-BF5A7217F040}">
      <dgm:prSet/>
      <dgm:spPr/>
      <dgm:t>
        <a:bodyPr/>
        <a:lstStyle/>
        <a:p>
          <a:endParaRPr lang="en-US"/>
        </a:p>
      </dgm:t>
    </dgm:pt>
    <dgm:pt modelId="{DF4552CF-AD34-409C-933B-B94743A5B531}">
      <dgm:prSet/>
      <dgm:spPr/>
      <dgm:t>
        <a:bodyPr/>
        <a:lstStyle/>
        <a:p>
          <a:pPr>
            <a:lnSpc>
              <a:spcPct val="100000"/>
            </a:lnSpc>
            <a:defRPr cap="all"/>
          </a:pPr>
          <a:r>
            <a:rPr lang="en-US" dirty="0">
              <a:solidFill>
                <a:srgbClr val="002060"/>
              </a:solidFill>
              <a:latin typeface="Gilroy" panose="00000500000000000000"/>
            </a:rPr>
            <a:t>Next steps </a:t>
          </a:r>
        </a:p>
      </dgm:t>
    </dgm:pt>
    <dgm:pt modelId="{1F97BB0B-577F-4404-8B16-D2DC8C2E6A16}" type="parTrans" cxnId="{696935B8-4ADB-4EF5-A309-00919BFA58BB}">
      <dgm:prSet/>
      <dgm:spPr/>
      <dgm:t>
        <a:bodyPr/>
        <a:lstStyle/>
        <a:p>
          <a:endParaRPr lang="en-US"/>
        </a:p>
      </dgm:t>
    </dgm:pt>
    <dgm:pt modelId="{07823598-2A2D-4EED-9B27-14F9948AAE30}" type="sibTrans" cxnId="{696935B8-4ADB-4EF5-A309-00919BFA58BB}">
      <dgm:prSet/>
      <dgm:spPr/>
      <dgm:t>
        <a:bodyPr/>
        <a:lstStyle/>
        <a:p>
          <a:endParaRPr lang="en-US"/>
        </a:p>
      </dgm:t>
    </dgm:pt>
    <dgm:pt modelId="{D63EBB88-C08B-4EB9-AD6D-5FDDC91CE811}">
      <dgm:prSet/>
      <dgm:spPr/>
      <dgm:t>
        <a:bodyPr/>
        <a:lstStyle/>
        <a:p>
          <a:pPr>
            <a:lnSpc>
              <a:spcPct val="100000"/>
            </a:lnSpc>
            <a:defRPr cap="all"/>
          </a:pPr>
          <a:r>
            <a:rPr lang="en-US" dirty="0">
              <a:solidFill>
                <a:srgbClr val="002060"/>
              </a:solidFill>
              <a:latin typeface="Gilroy" panose="00000500000000000000"/>
            </a:rPr>
            <a:t>Discuss Weight regain</a:t>
          </a:r>
        </a:p>
      </dgm:t>
    </dgm:pt>
    <dgm:pt modelId="{1378CAE6-AC5B-4316-9499-4CCD0CBCC170}" type="parTrans" cxnId="{4BABBCBA-24F1-4154-9673-E44C2180BAD5}">
      <dgm:prSet/>
      <dgm:spPr/>
      <dgm:t>
        <a:bodyPr/>
        <a:lstStyle/>
        <a:p>
          <a:endParaRPr lang="en-US"/>
        </a:p>
      </dgm:t>
    </dgm:pt>
    <dgm:pt modelId="{87BDB5D6-7D12-48D7-95CC-3F93B32B32C5}" type="sibTrans" cxnId="{4BABBCBA-24F1-4154-9673-E44C2180BAD5}">
      <dgm:prSet/>
      <dgm:spPr/>
      <dgm:t>
        <a:bodyPr/>
        <a:lstStyle/>
        <a:p>
          <a:endParaRPr lang="en-US"/>
        </a:p>
      </dgm:t>
    </dgm:pt>
    <dgm:pt modelId="{D8B69349-FF3C-44F8-BEBB-90410F3585DF}" type="pres">
      <dgm:prSet presAssocID="{86968309-8839-455C-8158-8C8FECE0D788}" presName="root" presStyleCnt="0">
        <dgm:presLayoutVars>
          <dgm:dir/>
          <dgm:resizeHandles val="exact"/>
        </dgm:presLayoutVars>
      </dgm:prSet>
      <dgm:spPr/>
    </dgm:pt>
    <dgm:pt modelId="{5E6612B5-A17F-4930-81F8-E55674A9B55E}" type="pres">
      <dgm:prSet presAssocID="{093271B3-3FA9-4DE4-8EA9-1CD699023BC2}" presName="compNode" presStyleCnt="0"/>
      <dgm:spPr/>
    </dgm:pt>
    <dgm:pt modelId="{210BDB08-5094-446A-BE5A-1CB0698C4B87}" type="pres">
      <dgm:prSet presAssocID="{093271B3-3FA9-4DE4-8EA9-1CD699023BC2}" presName="iconBgRect" presStyleLbl="bgShp" presStyleIdx="0" presStyleCnt="5"/>
      <dgm:spPr/>
    </dgm:pt>
    <dgm:pt modelId="{64DF5F23-F96E-42CE-A711-CB12A07FE6C9}" type="pres">
      <dgm:prSet presAssocID="{093271B3-3FA9-4DE4-8EA9-1CD699023BC2}" presName="iconRect"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cale"/>
        </a:ext>
      </dgm:extLst>
    </dgm:pt>
    <dgm:pt modelId="{B81B8FE6-F64C-48C2-A439-1AC8BEF85EE1}" type="pres">
      <dgm:prSet presAssocID="{093271B3-3FA9-4DE4-8EA9-1CD699023BC2}" presName="spaceRect" presStyleCnt="0"/>
      <dgm:spPr/>
    </dgm:pt>
    <dgm:pt modelId="{9B2950D5-AFFF-431C-B63C-7EE9B983BBB6}" type="pres">
      <dgm:prSet presAssocID="{093271B3-3FA9-4DE4-8EA9-1CD699023BC2}" presName="textRect" presStyleLbl="revTx" presStyleIdx="0" presStyleCnt="5">
        <dgm:presLayoutVars>
          <dgm:chMax val="1"/>
          <dgm:chPref val="1"/>
        </dgm:presLayoutVars>
      </dgm:prSet>
      <dgm:spPr/>
    </dgm:pt>
    <dgm:pt modelId="{C3F60735-9C62-48B5-9C72-63850F5F26F7}" type="pres">
      <dgm:prSet presAssocID="{D1576DAB-318D-452C-9DED-25F7461D1FD2}" presName="sibTrans" presStyleCnt="0"/>
      <dgm:spPr/>
    </dgm:pt>
    <dgm:pt modelId="{F986D09E-5098-4670-8441-F0421367ED6F}" type="pres">
      <dgm:prSet presAssocID="{CBA0DEA8-ABD6-4EB8-8382-4A1DFCACD65A}" presName="compNode" presStyleCnt="0"/>
      <dgm:spPr/>
    </dgm:pt>
    <dgm:pt modelId="{70D0749F-FE26-4211-9D23-8EF9D5BA93C0}" type="pres">
      <dgm:prSet presAssocID="{CBA0DEA8-ABD6-4EB8-8382-4A1DFCACD65A}" presName="iconBgRect" presStyleLbl="bgShp" presStyleIdx="1" presStyleCnt="5"/>
      <dgm:spPr/>
    </dgm:pt>
    <dgm:pt modelId="{6EF93A08-6244-4FFE-A728-1E0111950B49}" type="pres">
      <dgm:prSet presAssocID="{CBA0DEA8-ABD6-4EB8-8382-4A1DFCACD65A}" presName="iconRect" presStyleLbl="node1" presStyleIdx="1" presStyleCnt="5"/>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Apple"/>
        </a:ext>
      </dgm:extLst>
    </dgm:pt>
    <dgm:pt modelId="{D91FEBB6-563E-4A5B-97CA-E642C88976FE}" type="pres">
      <dgm:prSet presAssocID="{CBA0DEA8-ABD6-4EB8-8382-4A1DFCACD65A}" presName="spaceRect" presStyleCnt="0"/>
      <dgm:spPr/>
    </dgm:pt>
    <dgm:pt modelId="{31EA3083-FF19-4640-8317-E46E516D57AB}" type="pres">
      <dgm:prSet presAssocID="{CBA0DEA8-ABD6-4EB8-8382-4A1DFCACD65A}" presName="textRect" presStyleLbl="revTx" presStyleIdx="1" presStyleCnt="5">
        <dgm:presLayoutVars>
          <dgm:chMax val="1"/>
          <dgm:chPref val="1"/>
        </dgm:presLayoutVars>
      </dgm:prSet>
      <dgm:spPr/>
    </dgm:pt>
    <dgm:pt modelId="{2F5B1AAA-0CFF-461D-9BBF-F26A186E6AB0}" type="pres">
      <dgm:prSet presAssocID="{36F3771E-212C-42CD-B0E6-CCDAA902BB33}" presName="sibTrans" presStyleCnt="0"/>
      <dgm:spPr/>
    </dgm:pt>
    <dgm:pt modelId="{F041516A-C085-42A0-98A8-638C1D08F446}" type="pres">
      <dgm:prSet presAssocID="{D63EBB88-C08B-4EB9-AD6D-5FDDC91CE811}" presName="compNode" presStyleCnt="0"/>
      <dgm:spPr/>
    </dgm:pt>
    <dgm:pt modelId="{AA64DCA3-14E2-43D0-9786-78E3219E7502}" type="pres">
      <dgm:prSet presAssocID="{D63EBB88-C08B-4EB9-AD6D-5FDDC91CE811}" presName="iconBgRect" presStyleLbl="bgShp" presStyleIdx="2" presStyleCnt="5"/>
      <dgm:spPr/>
    </dgm:pt>
    <dgm:pt modelId="{18307A62-F523-4CC8-98C1-E4FC22C55C9D}" type="pres">
      <dgm:prSet presAssocID="{D63EBB88-C08B-4EB9-AD6D-5FDDC91CE811}" presName="iconRect" presStyleLbl="node1" presStyleIdx="2" presStyleCnt="5"/>
      <dgm:spPr>
        <a:blipFill rotWithShape="1">
          <a:blip xmlns:r="http://schemas.openxmlformats.org/officeDocument/2006/relationships" r:embed="rId5"/>
          <a:stretch>
            <a:fillRect/>
          </a:stretch>
        </a:blipFill>
      </dgm:spPr>
    </dgm:pt>
    <dgm:pt modelId="{E0729E2F-F5FB-49AE-B245-CB723DA766E6}" type="pres">
      <dgm:prSet presAssocID="{D63EBB88-C08B-4EB9-AD6D-5FDDC91CE811}" presName="spaceRect" presStyleCnt="0"/>
      <dgm:spPr/>
    </dgm:pt>
    <dgm:pt modelId="{64F5B0D0-6777-4917-AEC8-BB9BEFDC2B5B}" type="pres">
      <dgm:prSet presAssocID="{D63EBB88-C08B-4EB9-AD6D-5FDDC91CE811}" presName="textRect" presStyleLbl="revTx" presStyleIdx="2" presStyleCnt="5">
        <dgm:presLayoutVars>
          <dgm:chMax val="1"/>
          <dgm:chPref val="1"/>
        </dgm:presLayoutVars>
      </dgm:prSet>
      <dgm:spPr/>
    </dgm:pt>
    <dgm:pt modelId="{194D1426-F7DD-4753-96BD-535EF1FC1FAE}" type="pres">
      <dgm:prSet presAssocID="{87BDB5D6-7D12-48D7-95CC-3F93B32B32C5}" presName="sibTrans" presStyleCnt="0"/>
      <dgm:spPr/>
    </dgm:pt>
    <dgm:pt modelId="{B45D20C8-F5EF-4463-A16F-6A4A7C126152}" type="pres">
      <dgm:prSet presAssocID="{F7B77C74-A1C8-476B-8229-40444FC2C40E}" presName="compNode" presStyleCnt="0"/>
      <dgm:spPr/>
    </dgm:pt>
    <dgm:pt modelId="{CC736FC3-67DF-42D9-AD52-D765F02C0937}" type="pres">
      <dgm:prSet presAssocID="{F7B77C74-A1C8-476B-8229-40444FC2C40E}" presName="iconBgRect" presStyleLbl="bgShp" presStyleIdx="3" presStyleCnt="5"/>
      <dgm:spPr/>
    </dgm:pt>
    <dgm:pt modelId="{FB52837F-4728-4D3A-802F-91F0002B603E}" type="pres">
      <dgm:prSet presAssocID="{F7B77C74-A1C8-476B-8229-40444FC2C40E}" presName="iconRect" presStyleLbl="node1" presStyleIdx="3" presStyleCnt="5"/>
      <dgm:spPr>
        <a:blipFill>
          <a:blip xmlns:r="http://schemas.openxmlformats.org/officeDocument/2006/relationships"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a:noFill/>
        </a:ln>
      </dgm:spPr>
      <dgm:extLst>
        <a:ext uri="{E40237B7-FDA0-4F09-8148-C483321AD2D9}">
          <dgm14:cNvPr xmlns:dgm14="http://schemas.microsoft.com/office/drawing/2010/diagram" id="0" name="" descr="Warning"/>
        </a:ext>
      </dgm:extLst>
    </dgm:pt>
    <dgm:pt modelId="{7F1FFDBC-7C41-49E7-AD8A-9B33719B4950}" type="pres">
      <dgm:prSet presAssocID="{F7B77C74-A1C8-476B-8229-40444FC2C40E}" presName="spaceRect" presStyleCnt="0"/>
      <dgm:spPr/>
    </dgm:pt>
    <dgm:pt modelId="{8A08ECCD-2BCC-4F37-BB37-F34B1BFE0D09}" type="pres">
      <dgm:prSet presAssocID="{F7B77C74-A1C8-476B-8229-40444FC2C40E}" presName="textRect" presStyleLbl="revTx" presStyleIdx="3" presStyleCnt="5">
        <dgm:presLayoutVars>
          <dgm:chMax val="1"/>
          <dgm:chPref val="1"/>
        </dgm:presLayoutVars>
      </dgm:prSet>
      <dgm:spPr/>
    </dgm:pt>
    <dgm:pt modelId="{E51063C7-2A35-4A64-B6F1-80B400B701BE}" type="pres">
      <dgm:prSet presAssocID="{9FFB6D1E-CF16-462E-9101-3A227BCAA2D5}" presName="sibTrans" presStyleCnt="0"/>
      <dgm:spPr/>
    </dgm:pt>
    <dgm:pt modelId="{6E089109-6FBE-4C18-9723-4C9EC6664FE1}" type="pres">
      <dgm:prSet presAssocID="{DF4552CF-AD34-409C-933B-B94743A5B531}" presName="compNode" presStyleCnt="0"/>
      <dgm:spPr/>
    </dgm:pt>
    <dgm:pt modelId="{5EC4F984-21CB-4372-A4C4-4B1F07ACDD0C}" type="pres">
      <dgm:prSet presAssocID="{DF4552CF-AD34-409C-933B-B94743A5B531}" presName="iconBgRect" presStyleLbl="bgShp" presStyleIdx="4" presStyleCnt="5"/>
      <dgm:spPr/>
    </dgm:pt>
    <dgm:pt modelId="{C1A49E75-36A1-4145-8A1D-983EDBD45133}" type="pres">
      <dgm:prSet presAssocID="{DF4552CF-AD34-409C-933B-B94743A5B531}" presName="iconRect" presStyleLbl="node1" presStyleIdx="4" presStyleCnt="5"/>
      <dgm:spPr>
        <a:blipFill>
          <a:blip xmlns:r="http://schemas.openxmlformats.org/officeDocument/2006/relationships"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a:noFill/>
        </a:ln>
      </dgm:spPr>
      <dgm:extLst>
        <a:ext uri="{E40237B7-FDA0-4F09-8148-C483321AD2D9}">
          <dgm14:cNvPr xmlns:dgm14="http://schemas.microsoft.com/office/drawing/2010/diagram" id="0" name="" descr="Footprints"/>
        </a:ext>
      </dgm:extLst>
    </dgm:pt>
    <dgm:pt modelId="{1921BD28-0F75-4A9E-8244-6F89087E94DB}" type="pres">
      <dgm:prSet presAssocID="{DF4552CF-AD34-409C-933B-B94743A5B531}" presName="spaceRect" presStyleCnt="0"/>
      <dgm:spPr/>
    </dgm:pt>
    <dgm:pt modelId="{D46B4B88-7EFE-4CC2-9426-ECA3C021315B}" type="pres">
      <dgm:prSet presAssocID="{DF4552CF-AD34-409C-933B-B94743A5B531}" presName="textRect" presStyleLbl="revTx" presStyleIdx="4" presStyleCnt="5">
        <dgm:presLayoutVars>
          <dgm:chMax val="1"/>
          <dgm:chPref val="1"/>
        </dgm:presLayoutVars>
      </dgm:prSet>
      <dgm:spPr/>
    </dgm:pt>
  </dgm:ptLst>
  <dgm:cxnLst>
    <dgm:cxn modelId="{0C83331E-D3F1-4825-A653-19AC2BEF404E}" type="presOf" srcId="{D63EBB88-C08B-4EB9-AD6D-5FDDC91CE811}" destId="{64F5B0D0-6777-4917-AEC8-BB9BEFDC2B5B}" srcOrd="0" destOrd="0" presId="urn:microsoft.com/office/officeart/2018/5/layout/IconCircleLabelList"/>
    <dgm:cxn modelId="{32BCBB28-6561-42CC-A0E2-822F686D8A72}" type="presOf" srcId="{CBA0DEA8-ABD6-4EB8-8382-4A1DFCACD65A}" destId="{31EA3083-FF19-4640-8317-E46E516D57AB}" srcOrd="0" destOrd="0" presId="urn:microsoft.com/office/officeart/2018/5/layout/IconCircleLabelList"/>
    <dgm:cxn modelId="{1E2A7E30-CD7F-4AD1-B9F0-BF5A7217F040}" srcId="{86968309-8839-455C-8158-8C8FECE0D788}" destId="{F7B77C74-A1C8-476B-8229-40444FC2C40E}" srcOrd="3" destOrd="0" parTransId="{BBB678C2-95CE-46FF-A90D-419D9C383D92}" sibTransId="{9FFB6D1E-CF16-462E-9101-3A227BCAA2D5}"/>
    <dgm:cxn modelId="{F6A29C49-EA04-4F34-BEB0-6C47B05FA356}" type="presOf" srcId="{F7B77C74-A1C8-476B-8229-40444FC2C40E}" destId="{8A08ECCD-2BCC-4F37-BB37-F34B1BFE0D09}" srcOrd="0" destOrd="0" presId="urn:microsoft.com/office/officeart/2018/5/layout/IconCircleLabelList"/>
    <dgm:cxn modelId="{6B76E85A-E995-4188-8471-8F7DD6B677E8}" type="presOf" srcId="{DF4552CF-AD34-409C-933B-B94743A5B531}" destId="{D46B4B88-7EFE-4CC2-9426-ECA3C021315B}" srcOrd="0" destOrd="0" presId="urn:microsoft.com/office/officeart/2018/5/layout/IconCircleLabelList"/>
    <dgm:cxn modelId="{E20BEC8D-8784-4E8F-920A-C5B636DD96A5}" srcId="{86968309-8839-455C-8158-8C8FECE0D788}" destId="{CBA0DEA8-ABD6-4EB8-8382-4A1DFCACD65A}" srcOrd="1" destOrd="0" parTransId="{7E0361CF-F510-48CE-B111-06E3EBA75D63}" sibTransId="{36F3771E-212C-42CD-B0E6-CCDAA902BB33}"/>
    <dgm:cxn modelId="{696935B8-4ADB-4EF5-A309-00919BFA58BB}" srcId="{86968309-8839-455C-8158-8C8FECE0D788}" destId="{DF4552CF-AD34-409C-933B-B94743A5B531}" srcOrd="4" destOrd="0" parTransId="{1F97BB0B-577F-4404-8B16-D2DC8C2E6A16}" sibTransId="{07823598-2A2D-4EED-9B27-14F9948AAE30}"/>
    <dgm:cxn modelId="{4BABBCBA-24F1-4154-9673-E44C2180BAD5}" srcId="{86968309-8839-455C-8158-8C8FECE0D788}" destId="{D63EBB88-C08B-4EB9-AD6D-5FDDC91CE811}" srcOrd="2" destOrd="0" parTransId="{1378CAE6-AC5B-4316-9499-4CCD0CBCC170}" sibTransId="{87BDB5D6-7D12-48D7-95CC-3F93B32B32C5}"/>
    <dgm:cxn modelId="{4F7E7BBF-451B-4BFB-BD20-090CB9E6AB32}" type="presOf" srcId="{86968309-8839-455C-8158-8C8FECE0D788}" destId="{D8B69349-FF3C-44F8-BEBB-90410F3585DF}" srcOrd="0" destOrd="0" presId="urn:microsoft.com/office/officeart/2018/5/layout/IconCircleLabelList"/>
    <dgm:cxn modelId="{17023BD1-0A05-4371-A793-D3744F1AF5DA}" type="presOf" srcId="{093271B3-3FA9-4DE4-8EA9-1CD699023BC2}" destId="{9B2950D5-AFFF-431C-B63C-7EE9B983BBB6}" srcOrd="0" destOrd="0" presId="urn:microsoft.com/office/officeart/2018/5/layout/IconCircleLabelList"/>
    <dgm:cxn modelId="{2548C2D1-30FF-4311-8D94-DD1FA889FCD3}" srcId="{86968309-8839-455C-8158-8C8FECE0D788}" destId="{093271B3-3FA9-4DE4-8EA9-1CD699023BC2}" srcOrd="0" destOrd="0" parTransId="{F0B5F902-99A7-4439-AABB-FC2B1A577A40}" sibTransId="{D1576DAB-318D-452C-9DED-25F7461D1FD2}"/>
    <dgm:cxn modelId="{718C74DA-BD44-4A28-BBE3-5BC94E17F63D}" type="presParOf" srcId="{D8B69349-FF3C-44F8-BEBB-90410F3585DF}" destId="{5E6612B5-A17F-4930-81F8-E55674A9B55E}" srcOrd="0" destOrd="0" presId="urn:microsoft.com/office/officeart/2018/5/layout/IconCircleLabelList"/>
    <dgm:cxn modelId="{134A3D9E-27C3-451F-A648-FE93D0222EC8}" type="presParOf" srcId="{5E6612B5-A17F-4930-81F8-E55674A9B55E}" destId="{210BDB08-5094-446A-BE5A-1CB0698C4B87}" srcOrd="0" destOrd="0" presId="urn:microsoft.com/office/officeart/2018/5/layout/IconCircleLabelList"/>
    <dgm:cxn modelId="{6EEF999E-7188-47F0-9E0F-788134260D3D}" type="presParOf" srcId="{5E6612B5-A17F-4930-81F8-E55674A9B55E}" destId="{64DF5F23-F96E-42CE-A711-CB12A07FE6C9}" srcOrd="1" destOrd="0" presId="urn:microsoft.com/office/officeart/2018/5/layout/IconCircleLabelList"/>
    <dgm:cxn modelId="{1B32801A-FE2C-4657-BA0A-FD83A1C56C25}" type="presParOf" srcId="{5E6612B5-A17F-4930-81F8-E55674A9B55E}" destId="{B81B8FE6-F64C-48C2-A439-1AC8BEF85EE1}" srcOrd="2" destOrd="0" presId="urn:microsoft.com/office/officeart/2018/5/layout/IconCircleLabelList"/>
    <dgm:cxn modelId="{812C5E59-45CE-4AB6-B374-E59E59AAE27C}" type="presParOf" srcId="{5E6612B5-A17F-4930-81F8-E55674A9B55E}" destId="{9B2950D5-AFFF-431C-B63C-7EE9B983BBB6}" srcOrd="3" destOrd="0" presId="urn:microsoft.com/office/officeart/2018/5/layout/IconCircleLabelList"/>
    <dgm:cxn modelId="{F81A59E8-5190-448E-9B3D-36C8572B8051}" type="presParOf" srcId="{D8B69349-FF3C-44F8-BEBB-90410F3585DF}" destId="{C3F60735-9C62-48B5-9C72-63850F5F26F7}" srcOrd="1" destOrd="0" presId="urn:microsoft.com/office/officeart/2018/5/layout/IconCircleLabelList"/>
    <dgm:cxn modelId="{F77C01ED-587C-4D9F-B7EA-4B2845DAAB78}" type="presParOf" srcId="{D8B69349-FF3C-44F8-BEBB-90410F3585DF}" destId="{F986D09E-5098-4670-8441-F0421367ED6F}" srcOrd="2" destOrd="0" presId="urn:microsoft.com/office/officeart/2018/5/layout/IconCircleLabelList"/>
    <dgm:cxn modelId="{D57DAAD3-6961-4DE9-B3A9-32C11BBE04DF}" type="presParOf" srcId="{F986D09E-5098-4670-8441-F0421367ED6F}" destId="{70D0749F-FE26-4211-9D23-8EF9D5BA93C0}" srcOrd="0" destOrd="0" presId="urn:microsoft.com/office/officeart/2018/5/layout/IconCircleLabelList"/>
    <dgm:cxn modelId="{3C4C6BE6-930C-4DF5-BE0D-0526C53E931B}" type="presParOf" srcId="{F986D09E-5098-4670-8441-F0421367ED6F}" destId="{6EF93A08-6244-4FFE-A728-1E0111950B49}" srcOrd="1" destOrd="0" presId="urn:microsoft.com/office/officeart/2018/5/layout/IconCircleLabelList"/>
    <dgm:cxn modelId="{68DB39C0-7001-4909-9F76-3068B7B4DEBC}" type="presParOf" srcId="{F986D09E-5098-4670-8441-F0421367ED6F}" destId="{D91FEBB6-563E-4A5B-97CA-E642C88976FE}" srcOrd="2" destOrd="0" presId="urn:microsoft.com/office/officeart/2018/5/layout/IconCircleLabelList"/>
    <dgm:cxn modelId="{900BC7CD-E126-4AE7-99C8-AD1F25A78201}" type="presParOf" srcId="{F986D09E-5098-4670-8441-F0421367ED6F}" destId="{31EA3083-FF19-4640-8317-E46E516D57AB}" srcOrd="3" destOrd="0" presId="urn:microsoft.com/office/officeart/2018/5/layout/IconCircleLabelList"/>
    <dgm:cxn modelId="{3158420D-7596-4E37-AD77-07C409861DA7}" type="presParOf" srcId="{D8B69349-FF3C-44F8-BEBB-90410F3585DF}" destId="{2F5B1AAA-0CFF-461D-9BBF-F26A186E6AB0}" srcOrd="3" destOrd="0" presId="urn:microsoft.com/office/officeart/2018/5/layout/IconCircleLabelList"/>
    <dgm:cxn modelId="{E6F1B474-F28A-4D11-B54A-82469046F74A}" type="presParOf" srcId="{D8B69349-FF3C-44F8-BEBB-90410F3585DF}" destId="{F041516A-C085-42A0-98A8-638C1D08F446}" srcOrd="4" destOrd="0" presId="urn:microsoft.com/office/officeart/2018/5/layout/IconCircleLabelList"/>
    <dgm:cxn modelId="{56833CA7-CBCF-46A3-A57B-FFE4931C5B25}" type="presParOf" srcId="{F041516A-C085-42A0-98A8-638C1D08F446}" destId="{AA64DCA3-14E2-43D0-9786-78E3219E7502}" srcOrd="0" destOrd="0" presId="urn:microsoft.com/office/officeart/2018/5/layout/IconCircleLabelList"/>
    <dgm:cxn modelId="{30D20ECF-89A6-4CBA-B6A0-68CCA64F1623}" type="presParOf" srcId="{F041516A-C085-42A0-98A8-638C1D08F446}" destId="{18307A62-F523-4CC8-98C1-E4FC22C55C9D}" srcOrd="1" destOrd="0" presId="urn:microsoft.com/office/officeart/2018/5/layout/IconCircleLabelList"/>
    <dgm:cxn modelId="{66D8A65E-F0E1-4DDC-AE47-3D2A3274CF2D}" type="presParOf" srcId="{F041516A-C085-42A0-98A8-638C1D08F446}" destId="{E0729E2F-F5FB-49AE-B245-CB723DA766E6}" srcOrd="2" destOrd="0" presId="urn:microsoft.com/office/officeart/2018/5/layout/IconCircleLabelList"/>
    <dgm:cxn modelId="{72A6C7A5-3D8F-4766-82BE-4CC8BA193B69}" type="presParOf" srcId="{F041516A-C085-42A0-98A8-638C1D08F446}" destId="{64F5B0D0-6777-4917-AEC8-BB9BEFDC2B5B}" srcOrd="3" destOrd="0" presId="urn:microsoft.com/office/officeart/2018/5/layout/IconCircleLabelList"/>
    <dgm:cxn modelId="{062C3364-6B35-4B82-B254-738C72AB29BE}" type="presParOf" srcId="{D8B69349-FF3C-44F8-BEBB-90410F3585DF}" destId="{194D1426-F7DD-4753-96BD-535EF1FC1FAE}" srcOrd="5" destOrd="0" presId="urn:microsoft.com/office/officeart/2018/5/layout/IconCircleLabelList"/>
    <dgm:cxn modelId="{E2C0A1FE-BF77-4F18-B5C2-21DADE51381E}" type="presParOf" srcId="{D8B69349-FF3C-44F8-BEBB-90410F3585DF}" destId="{B45D20C8-F5EF-4463-A16F-6A4A7C126152}" srcOrd="6" destOrd="0" presId="urn:microsoft.com/office/officeart/2018/5/layout/IconCircleLabelList"/>
    <dgm:cxn modelId="{26DDC58B-74DE-46F0-A239-4B88CECF3994}" type="presParOf" srcId="{B45D20C8-F5EF-4463-A16F-6A4A7C126152}" destId="{CC736FC3-67DF-42D9-AD52-D765F02C0937}" srcOrd="0" destOrd="0" presId="urn:microsoft.com/office/officeart/2018/5/layout/IconCircleLabelList"/>
    <dgm:cxn modelId="{CCDF386D-C67C-4789-9CFF-488491FAE07A}" type="presParOf" srcId="{B45D20C8-F5EF-4463-A16F-6A4A7C126152}" destId="{FB52837F-4728-4D3A-802F-91F0002B603E}" srcOrd="1" destOrd="0" presId="urn:microsoft.com/office/officeart/2018/5/layout/IconCircleLabelList"/>
    <dgm:cxn modelId="{96155C4C-2AB2-45B3-B6D7-34515120EC5D}" type="presParOf" srcId="{B45D20C8-F5EF-4463-A16F-6A4A7C126152}" destId="{7F1FFDBC-7C41-49E7-AD8A-9B33719B4950}" srcOrd="2" destOrd="0" presId="urn:microsoft.com/office/officeart/2018/5/layout/IconCircleLabelList"/>
    <dgm:cxn modelId="{C89559B2-EC57-436A-8AC1-A452BFA92D5C}" type="presParOf" srcId="{B45D20C8-F5EF-4463-A16F-6A4A7C126152}" destId="{8A08ECCD-2BCC-4F37-BB37-F34B1BFE0D09}" srcOrd="3" destOrd="0" presId="urn:microsoft.com/office/officeart/2018/5/layout/IconCircleLabelList"/>
    <dgm:cxn modelId="{ED52C173-FE5C-4F8F-94D5-439344A275EB}" type="presParOf" srcId="{D8B69349-FF3C-44F8-BEBB-90410F3585DF}" destId="{E51063C7-2A35-4A64-B6F1-80B400B701BE}" srcOrd="7" destOrd="0" presId="urn:microsoft.com/office/officeart/2018/5/layout/IconCircleLabelList"/>
    <dgm:cxn modelId="{FAC66676-44F9-4636-952C-630F0FE4692D}" type="presParOf" srcId="{D8B69349-FF3C-44F8-BEBB-90410F3585DF}" destId="{6E089109-6FBE-4C18-9723-4C9EC6664FE1}" srcOrd="8" destOrd="0" presId="urn:microsoft.com/office/officeart/2018/5/layout/IconCircleLabelList"/>
    <dgm:cxn modelId="{836F3B5A-37C7-4695-B46A-210EFE44388D}" type="presParOf" srcId="{6E089109-6FBE-4C18-9723-4C9EC6664FE1}" destId="{5EC4F984-21CB-4372-A4C4-4B1F07ACDD0C}" srcOrd="0" destOrd="0" presId="urn:microsoft.com/office/officeart/2018/5/layout/IconCircleLabelList"/>
    <dgm:cxn modelId="{18A3BBF6-B00C-404F-9DC2-45ACAE63B54F}" type="presParOf" srcId="{6E089109-6FBE-4C18-9723-4C9EC6664FE1}" destId="{C1A49E75-36A1-4145-8A1D-983EDBD45133}" srcOrd="1" destOrd="0" presId="urn:microsoft.com/office/officeart/2018/5/layout/IconCircleLabelList"/>
    <dgm:cxn modelId="{B2403670-F12E-4E58-8B5B-6462A7CB292F}" type="presParOf" srcId="{6E089109-6FBE-4C18-9723-4C9EC6664FE1}" destId="{1921BD28-0F75-4A9E-8244-6F89087E94DB}" srcOrd="2" destOrd="0" presId="urn:microsoft.com/office/officeart/2018/5/layout/IconCircleLabelList"/>
    <dgm:cxn modelId="{DC68A62B-B863-40DC-AF4A-E1180F257C2C}" type="presParOf" srcId="{6E089109-6FBE-4C18-9723-4C9EC6664FE1}" destId="{D46B4B88-7EFE-4CC2-9426-ECA3C021315B}" srcOrd="3" destOrd="0" presId="urn:microsoft.com/office/officeart/2018/5/layout/IconCircleLabel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DB495184-09AA-47F0-8F3B-326DB5475EB2}"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en-US"/>
        </a:p>
      </dgm:t>
    </dgm:pt>
    <dgm:pt modelId="{1661D78E-23FA-4E40-AA95-339319E9585D}">
      <dgm:prSet/>
      <dgm:spPr/>
      <dgm:t>
        <a:bodyPr/>
        <a:lstStyle/>
        <a:p>
          <a:r>
            <a:rPr lang="en-US" dirty="0">
              <a:solidFill>
                <a:srgbClr val="002060"/>
              </a:solidFill>
              <a:latin typeface="Gilroy" panose="00000500000000000000"/>
            </a:rPr>
            <a:t>Nutrient deficiencies</a:t>
          </a:r>
        </a:p>
      </dgm:t>
    </dgm:pt>
    <dgm:pt modelId="{E9353E53-1D5C-41A1-B314-6694172EB59C}" type="parTrans" cxnId="{F5AE9326-F33C-40AE-AE0A-CDBB177056D0}">
      <dgm:prSet/>
      <dgm:spPr/>
      <dgm:t>
        <a:bodyPr/>
        <a:lstStyle/>
        <a:p>
          <a:endParaRPr lang="en-US"/>
        </a:p>
      </dgm:t>
    </dgm:pt>
    <dgm:pt modelId="{4D35C7A9-B372-42EF-ADFB-63735EA0925C}" type="sibTrans" cxnId="{F5AE9326-F33C-40AE-AE0A-CDBB177056D0}">
      <dgm:prSet/>
      <dgm:spPr/>
      <dgm:t>
        <a:bodyPr/>
        <a:lstStyle/>
        <a:p>
          <a:endParaRPr lang="en-US"/>
        </a:p>
      </dgm:t>
    </dgm:pt>
    <dgm:pt modelId="{A1EE0BF4-D8E7-44C6-A73E-EE9F06169F18}">
      <dgm:prSet/>
      <dgm:spPr/>
      <dgm:t>
        <a:bodyPr/>
        <a:lstStyle/>
        <a:p>
          <a:r>
            <a:rPr lang="en-US" dirty="0">
              <a:solidFill>
                <a:srgbClr val="002060"/>
              </a:solidFill>
              <a:latin typeface="Gilroy" panose="00000500000000000000"/>
            </a:rPr>
            <a:t>Ulcers, bowel obstructions, hernias,  gallstones</a:t>
          </a:r>
        </a:p>
      </dgm:t>
    </dgm:pt>
    <dgm:pt modelId="{8D6433F2-27DD-4CB5-9A79-D5AEB7068474}" type="parTrans" cxnId="{AA005AA1-78DF-44E8-A0DC-BE8A2CF8CF03}">
      <dgm:prSet/>
      <dgm:spPr/>
      <dgm:t>
        <a:bodyPr/>
        <a:lstStyle/>
        <a:p>
          <a:endParaRPr lang="en-US"/>
        </a:p>
      </dgm:t>
    </dgm:pt>
    <dgm:pt modelId="{760C5CE7-7AD1-4589-AA5F-88E7FDFEBE6A}" type="sibTrans" cxnId="{AA005AA1-78DF-44E8-A0DC-BE8A2CF8CF03}">
      <dgm:prSet/>
      <dgm:spPr/>
      <dgm:t>
        <a:bodyPr/>
        <a:lstStyle/>
        <a:p>
          <a:endParaRPr lang="en-US"/>
        </a:p>
      </dgm:t>
    </dgm:pt>
    <dgm:pt modelId="{3EBCE380-D1BC-4EC9-B5CE-065DC933F26D}">
      <dgm:prSet/>
      <dgm:spPr/>
      <dgm:t>
        <a:bodyPr/>
        <a:lstStyle/>
        <a:p>
          <a:r>
            <a:rPr lang="en-US" dirty="0">
              <a:solidFill>
                <a:srgbClr val="002060"/>
              </a:solidFill>
              <a:latin typeface="Gilroy" panose="00000500000000000000"/>
            </a:rPr>
            <a:t>Constipation</a:t>
          </a:r>
        </a:p>
      </dgm:t>
    </dgm:pt>
    <dgm:pt modelId="{EACBA29C-74BC-4D19-A1AA-4A3E2690AEAF}" type="parTrans" cxnId="{72D08CA6-DC62-43B2-B916-54EE9C340BA2}">
      <dgm:prSet/>
      <dgm:spPr/>
      <dgm:t>
        <a:bodyPr/>
        <a:lstStyle/>
        <a:p>
          <a:endParaRPr lang="en-US"/>
        </a:p>
      </dgm:t>
    </dgm:pt>
    <dgm:pt modelId="{3B414058-02B9-4DD7-BFA5-7A408F0542FA}" type="sibTrans" cxnId="{72D08CA6-DC62-43B2-B916-54EE9C340BA2}">
      <dgm:prSet/>
      <dgm:spPr/>
      <dgm:t>
        <a:bodyPr/>
        <a:lstStyle/>
        <a:p>
          <a:endParaRPr lang="en-US"/>
        </a:p>
      </dgm:t>
    </dgm:pt>
    <dgm:pt modelId="{2BCCA05E-01A3-4CD5-8013-EA0C5499A2E2}">
      <dgm:prSet/>
      <dgm:spPr/>
      <dgm:t>
        <a:bodyPr/>
        <a:lstStyle/>
        <a:p>
          <a:r>
            <a:rPr lang="en-US" dirty="0">
              <a:solidFill>
                <a:srgbClr val="002060"/>
              </a:solidFill>
              <a:latin typeface="Gilroy" panose="00000500000000000000"/>
            </a:rPr>
            <a:t>Dumping syndrome</a:t>
          </a:r>
        </a:p>
      </dgm:t>
    </dgm:pt>
    <dgm:pt modelId="{E27B45A7-64D1-4B17-8F93-995452358094}" type="parTrans" cxnId="{6BEB3FB6-5D76-4CC2-8D3D-6C3E5EBC8993}">
      <dgm:prSet/>
      <dgm:spPr/>
      <dgm:t>
        <a:bodyPr/>
        <a:lstStyle/>
        <a:p>
          <a:endParaRPr lang="en-US"/>
        </a:p>
      </dgm:t>
    </dgm:pt>
    <dgm:pt modelId="{5681AA3C-0498-476F-922F-9C9160464F2A}" type="sibTrans" cxnId="{6BEB3FB6-5D76-4CC2-8D3D-6C3E5EBC8993}">
      <dgm:prSet/>
      <dgm:spPr/>
      <dgm:t>
        <a:bodyPr/>
        <a:lstStyle/>
        <a:p>
          <a:endParaRPr lang="en-US"/>
        </a:p>
      </dgm:t>
    </dgm:pt>
    <dgm:pt modelId="{BBA453BA-D170-4B54-816A-FA786B5CEA09}">
      <dgm:prSet/>
      <dgm:spPr/>
      <dgm:t>
        <a:bodyPr/>
        <a:lstStyle/>
        <a:p>
          <a:r>
            <a:rPr lang="en-US" dirty="0">
              <a:solidFill>
                <a:srgbClr val="002060"/>
              </a:solidFill>
              <a:latin typeface="Gilroy" panose="00000500000000000000"/>
            </a:rPr>
            <a:t>Hypoglycemia (low blood sugars)</a:t>
          </a:r>
        </a:p>
      </dgm:t>
    </dgm:pt>
    <dgm:pt modelId="{5455CD08-29ED-4544-BE0E-9F40E4848AC6}" type="parTrans" cxnId="{593F6886-8BB7-4D3F-938B-4F0117D57047}">
      <dgm:prSet/>
      <dgm:spPr/>
      <dgm:t>
        <a:bodyPr/>
        <a:lstStyle/>
        <a:p>
          <a:endParaRPr lang="en-US"/>
        </a:p>
      </dgm:t>
    </dgm:pt>
    <dgm:pt modelId="{7408DD9F-71F4-4609-A42E-BFB116EC17C3}" type="sibTrans" cxnId="{593F6886-8BB7-4D3F-938B-4F0117D57047}">
      <dgm:prSet/>
      <dgm:spPr/>
      <dgm:t>
        <a:bodyPr/>
        <a:lstStyle/>
        <a:p>
          <a:endParaRPr lang="en-US"/>
        </a:p>
      </dgm:t>
    </dgm:pt>
    <dgm:pt modelId="{6945415F-AFB7-4A2A-94F7-183DFFCE6397}">
      <dgm:prSet/>
      <dgm:spPr/>
      <dgm:t>
        <a:bodyPr/>
        <a:lstStyle/>
        <a:p>
          <a:r>
            <a:rPr lang="en-US">
              <a:solidFill>
                <a:srgbClr val="002060"/>
              </a:solidFill>
              <a:latin typeface="Gilroy" panose="00000500000000000000"/>
            </a:rPr>
            <a:t>Alcoholism</a:t>
          </a:r>
        </a:p>
      </dgm:t>
    </dgm:pt>
    <dgm:pt modelId="{56F7EF91-CDAB-4214-BB82-88BDB4DB74C1}" type="parTrans" cxnId="{4F470479-B999-4EC8-8027-E1E5AA579782}">
      <dgm:prSet/>
      <dgm:spPr/>
      <dgm:t>
        <a:bodyPr/>
        <a:lstStyle/>
        <a:p>
          <a:endParaRPr lang="en-US"/>
        </a:p>
      </dgm:t>
    </dgm:pt>
    <dgm:pt modelId="{97891190-84A9-40E9-A107-E59B2F0AA1E2}" type="sibTrans" cxnId="{4F470479-B999-4EC8-8027-E1E5AA579782}">
      <dgm:prSet/>
      <dgm:spPr/>
      <dgm:t>
        <a:bodyPr/>
        <a:lstStyle/>
        <a:p>
          <a:endParaRPr lang="en-US"/>
        </a:p>
      </dgm:t>
    </dgm:pt>
    <dgm:pt modelId="{47CBE4CF-CAAC-4141-B38C-7624C1C6AC65}">
      <dgm:prSet/>
      <dgm:spPr/>
      <dgm:t>
        <a:bodyPr/>
        <a:lstStyle/>
        <a:p>
          <a:r>
            <a:rPr lang="en-US" dirty="0">
              <a:solidFill>
                <a:srgbClr val="002060"/>
              </a:solidFill>
              <a:latin typeface="Gilroy" panose="00000500000000000000"/>
            </a:rPr>
            <a:t>Excess skin </a:t>
          </a:r>
        </a:p>
      </dgm:t>
    </dgm:pt>
    <dgm:pt modelId="{3229A8A1-C7F3-4C2E-9E32-9FE52C531504}" type="parTrans" cxnId="{DC515C60-693C-488E-AC9F-C9149C6961E7}">
      <dgm:prSet/>
      <dgm:spPr/>
      <dgm:t>
        <a:bodyPr/>
        <a:lstStyle/>
        <a:p>
          <a:endParaRPr lang="en-US"/>
        </a:p>
      </dgm:t>
    </dgm:pt>
    <dgm:pt modelId="{A6EE5E90-B313-42FF-AEFF-3AFBB2A64607}" type="sibTrans" cxnId="{DC515C60-693C-488E-AC9F-C9149C6961E7}">
      <dgm:prSet/>
      <dgm:spPr/>
      <dgm:t>
        <a:bodyPr/>
        <a:lstStyle/>
        <a:p>
          <a:endParaRPr lang="en-US"/>
        </a:p>
      </dgm:t>
    </dgm:pt>
    <dgm:pt modelId="{294B45C1-579E-436C-B21E-58A67ABF4ABD}">
      <dgm:prSet/>
      <dgm:spPr/>
      <dgm:t>
        <a:bodyPr/>
        <a:lstStyle/>
        <a:p>
          <a:r>
            <a:rPr lang="en-US" dirty="0">
              <a:solidFill>
                <a:srgbClr val="002060"/>
              </a:solidFill>
              <a:latin typeface="Gilroy" panose="00000500000000000000"/>
            </a:rPr>
            <a:t>Body image issues </a:t>
          </a:r>
        </a:p>
      </dgm:t>
    </dgm:pt>
    <dgm:pt modelId="{148050A6-3660-4F4F-8EB2-46FAEB9BB3EB}" type="parTrans" cxnId="{EC04244C-F561-4192-953B-6E4F78FAF7B0}">
      <dgm:prSet/>
      <dgm:spPr/>
      <dgm:t>
        <a:bodyPr/>
        <a:lstStyle/>
        <a:p>
          <a:endParaRPr lang="en-US"/>
        </a:p>
      </dgm:t>
    </dgm:pt>
    <dgm:pt modelId="{8950449F-3067-44F1-A870-6550CFC67CF3}" type="sibTrans" cxnId="{EC04244C-F561-4192-953B-6E4F78FAF7B0}">
      <dgm:prSet/>
      <dgm:spPr/>
      <dgm:t>
        <a:bodyPr/>
        <a:lstStyle/>
        <a:p>
          <a:endParaRPr lang="en-US"/>
        </a:p>
      </dgm:t>
    </dgm:pt>
    <dgm:pt modelId="{7C0973FD-7FD8-4AC6-96A4-4A8D3DC03CE8}" type="pres">
      <dgm:prSet presAssocID="{DB495184-09AA-47F0-8F3B-326DB5475EB2}" presName="vert0" presStyleCnt="0">
        <dgm:presLayoutVars>
          <dgm:dir/>
          <dgm:animOne val="branch"/>
          <dgm:animLvl val="lvl"/>
        </dgm:presLayoutVars>
      </dgm:prSet>
      <dgm:spPr/>
    </dgm:pt>
    <dgm:pt modelId="{DFE9F80E-B476-42DB-8DCB-02E8D0D5A889}" type="pres">
      <dgm:prSet presAssocID="{1661D78E-23FA-4E40-AA95-339319E9585D}" presName="thickLine" presStyleLbl="alignNode1" presStyleIdx="0" presStyleCnt="8"/>
      <dgm:spPr/>
    </dgm:pt>
    <dgm:pt modelId="{999F1448-61D3-4E0F-88E4-274F5400DB2E}" type="pres">
      <dgm:prSet presAssocID="{1661D78E-23FA-4E40-AA95-339319E9585D}" presName="horz1" presStyleCnt="0"/>
      <dgm:spPr/>
    </dgm:pt>
    <dgm:pt modelId="{8A9ED49B-B694-4D49-AC6A-B7C60B7CACB5}" type="pres">
      <dgm:prSet presAssocID="{1661D78E-23FA-4E40-AA95-339319E9585D}" presName="tx1" presStyleLbl="revTx" presStyleIdx="0" presStyleCnt="8"/>
      <dgm:spPr/>
    </dgm:pt>
    <dgm:pt modelId="{66D191B1-234D-4DE6-9C21-EF5D60ABFA34}" type="pres">
      <dgm:prSet presAssocID="{1661D78E-23FA-4E40-AA95-339319E9585D}" presName="vert1" presStyleCnt="0"/>
      <dgm:spPr/>
    </dgm:pt>
    <dgm:pt modelId="{DC4FD650-E77D-4FCB-8452-876C9CDB730D}" type="pres">
      <dgm:prSet presAssocID="{A1EE0BF4-D8E7-44C6-A73E-EE9F06169F18}" presName="thickLine" presStyleLbl="alignNode1" presStyleIdx="1" presStyleCnt="8"/>
      <dgm:spPr/>
    </dgm:pt>
    <dgm:pt modelId="{170CDF99-9FFB-43AF-8042-BCBCFEAE1D9B}" type="pres">
      <dgm:prSet presAssocID="{A1EE0BF4-D8E7-44C6-A73E-EE9F06169F18}" presName="horz1" presStyleCnt="0"/>
      <dgm:spPr/>
    </dgm:pt>
    <dgm:pt modelId="{4D11A6EA-29F5-42DC-8C1C-2CF31ED979E7}" type="pres">
      <dgm:prSet presAssocID="{A1EE0BF4-D8E7-44C6-A73E-EE9F06169F18}" presName="tx1" presStyleLbl="revTx" presStyleIdx="1" presStyleCnt="8"/>
      <dgm:spPr/>
    </dgm:pt>
    <dgm:pt modelId="{7F73AF6E-49EB-4A30-925C-2BDF9F8A5A55}" type="pres">
      <dgm:prSet presAssocID="{A1EE0BF4-D8E7-44C6-A73E-EE9F06169F18}" presName="vert1" presStyleCnt="0"/>
      <dgm:spPr/>
    </dgm:pt>
    <dgm:pt modelId="{2911003F-F381-40DD-A880-3EA95D867A56}" type="pres">
      <dgm:prSet presAssocID="{3EBCE380-D1BC-4EC9-B5CE-065DC933F26D}" presName="thickLine" presStyleLbl="alignNode1" presStyleIdx="2" presStyleCnt="8"/>
      <dgm:spPr/>
    </dgm:pt>
    <dgm:pt modelId="{5680F362-EE8B-4852-A8C1-07682C906CA3}" type="pres">
      <dgm:prSet presAssocID="{3EBCE380-D1BC-4EC9-B5CE-065DC933F26D}" presName="horz1" presStyleCnt="0"/>
      <dgm:spPr/>
    </dgm:pt>
    <dgm:pt modelId="{A9C185D9-1257-4B5A-8BB9-F477B8EF4EEA}" type="pres">
      <dgm:prSet presAssocID="{3EBCE380-D1BC-4EC9-B5CE-065DC933F26D}" presName="tx1" presStyleLbl="revTx" presStyleIdx="2" presStyleCnt="8"/>
      <dgm:spPr/>
    </dgm:pt>
    <dgm:pt modelId="{E175F871-D1BC-41B3-AB70-D4CA8687BB06}" type="pres">
      <dgm:prSet presAssocID="{3EBCE380-D1BC-4EC9-B5CE-065DC933F26D}" presName="vert1" presStyleCnt="0"/>
      <dgm:spPr/>
    </dgm:pt>
    <dgm:pt modelId="{88399CD2-CA98-4F0B-8CDF-B3A2E280D4E3}" type="pres">
      <dgm:prSet presAssocID="{2BCCA05E-01A3-4CD5-8013-EA0C5499A2E2}" presName="thickLine" presStyleLbl="alignNode1" presStyleIdx="3" presStyleCnt="8"/>
      <dgm:spPr/>
    </dgm:pt>
    <dgm:pt modelId="{7642E83A-50A8-4196-B004-7C3DE4A852FF}" type="pres">
      <dgm:prSet presAssocID="{2BCCA05E-01A3-4CD5-8013-EA0C5499A2E2}" presName="horz1" presStyleCnt="0"/>
      <dgm:spPr/>
    </dgm:pt>
    <dgm:pt modelId="{0964A2F4-0A67-4313-B031-9DFB71DDB3C3}" type="pres">
      <dgm:prSet presAssocID="{2BCCA05E-01A3-4CD5-8013-EA0C5499A2E2}" presName="tx1" presStyleLbl="revTx" presStyleIdx="3" presStyleCnt="8"/>
      <dgm:spPr/>
    </dgm:pt>
    <dgm:pt modelId="{0B7E10A5-1729-4DAD-93C7-C4050F287AD6}" type="pres">
      <dgm:prSet presAssocID="{2BCCA05E-01A3-4CD5-8013-EA0C5499A2E2}" presName="vert1" presStyleCnt="0"/>
      <dgm:spPr/>
    </dgm:pt>
    <dgm:pt modelId="{B0C1C414-14E4-43FE-8627-71FDD9660972}" type="pres">
      <dgm:prSet presAssocID="{BBA453BA-D170-4B54-816A-FA786B5CEA09}" presName="thickLine" presStyleLbl="alignNode1" presStyleIdx="4" presStyleCnt="8"/>
      <dgm:spPr/>
    </dgm:pt>
    <dgm:pt modelId="{49778D0E-BF08-44FB-928A-EF6DA444EB68}" type="pres">
      <dgm:prSet presAssocID="{BBA453BA-D170-4B54-816A-FA786B5CEA09}" presName="horz1" presStyleCnt="0"/>
      <dgm:spPr/>
    </dgm:pt>
    <dgm:pt modelId="{D1951E22-EAF5-49A9-8A08-C5E3EAFAC92E}" type="pres">
      <dgm:prSet presAssocID="{BBA453BA-D170-4B54-816A-FA786B5CEA09}" presName="tx1" presStyleLbl="revTx" presStyleIdx="4" presStyleCnt="8"/>
      <dgm:spPr/>
    </dgm:pt>
    <dgm:pt modelId="{8D9CA82C-DEEE-4631-B118-7CB4BCBB6F33}" type="pres">
      <dgm:prSet presAssocID="{BBA453BA-D170-4B54-816A-FA786B5CEA09}" presName="vert1" presStyleCnt="0"/>
      <dgm:spPr/>
    </dgm:pt>
    <dgm:pt modelId="{EAB5FC88-5ECC-44DF-A5B8-14B386953F5F}" type="pres">
      <dgm:prSet presAssocID="{6945415F-AFB7-4A2A-94F7-183DFFCE6397}" presName="thickLine" presStyleLbl="alignNode1" presStyleIdx="5" presStyleCnt="8"/>
      <dgm:spPr/>
    </dgm:pt>
    <dgm:pt modelId="{393377C7-5987-4208-AB43-AD9236108682}" type="pres">
      <dgm:prSet presAssocID="{6945415F-AFB7-4A2A-94F7-183DFFCE6397}" presName="horz1" presStyleCnt="0"/>
      <dgm:spPr/>
    </dgm:pt>
    <dgm:pt modelId="{F140A43D-F476-48B6-91E9-374B3EEBDC0B}" type="pres">
      <dgm:prSet presAssocID="{6945415F-AFB7-4A2A-94F7-183DFFCE6397}" presName="tx1" presStyleLbl="revTx" presStyleIdx="5" presStyleCnt="8"/>
      <dgm:spPr/>
    </dgm:pt>
    <dgm:pt modelId="{B6DAD509-E069-486D-B5E1-27A078E56C9A}" type="pres">
      <dgm:prSet presAssocID="{6945415F-AFB7-4A2A-94F7-183DFFCE6397}" presName="vert1" presStyleCnt="0"/>
      <dgm:spPr/>
    </dgm:pt>
    <dgm:pt modelId="{8D8F1478-8F9E-4073-A59F-C59C6F4BD0A3}" type="pres">
      <dgm:prSet presAssocID="{47CBE4CF-CAAC-4141-B38C-7624C1C6AC65}" presName="thickLine" presStyleLbl="alignNode1" presStyleIdx="6" presStyleCnt="8"/>
      <dgm:spPr/>
    </dgm:pt>
    <dgm:pt modelId="{77233652-1054-4489-9189-C65445B0CA1E}" type="pres">
      <dgm:prSet presAssocID="{47CBE4CF-CAAC-4141-B38C-7624C1C6AC65}" presName="horz1" presStyleCnt="0"/>
      <dgm:spPr/>
    </dgm:pt>
    <dgm:pt modelId="{281C98D9-6707-4E0E-A898-BADF1680D753}" type="pres">
      <dgm:prSet presAssocID="{47CBE4CF-CAAC-4141-B38C-7624C1C6AC65}" presName="tx1" presStyleLbl="revTx" presStyleIdx="6" presStyleCnt="8"/>
      <dgm:spPr/>
    </dgm:pt>
    <dgm:pt modelId="{B86C9A30-8EAA-49B3-AB2C-F269B107C459}" type="pres">
      <dgm:prSet presAssocID="{47CBE4CF-CAAC-4141-B38C-7624C1C6AC65}" presName="vert1" presStyleCnt="0"/>
      <dgm:spPr/>
    </dgm:pt>
    <dgm:pt modelId="{F6C242C0-FB76-49B0-9662-8A732DFE74A8}" type="pres">
      <dgm:prSet presAssocID="{294B45C1-579E-436C-B21E-58A67ABF4ABD}" presName="thickLine" presStyleLbl="alignNode1" presStyleIdx="7" presStyleCnt="8"/>
      <dgm:spPr/>
    </dgm:pt>
    <dgm:pt modelId="{8D6E95A9-A08E-43A5-B557-2296858AE881}" type="pres">
      <dgm:prSet presAssocID="{294B45C1-579E-436C-B21E-58A67ABF4ABD}" presName="horz1" presStyleCnt="0"/>
      <dgm:spPr/>
    </dgm:pt>
    <dgm:pt modelId="{FE922241-7444-4A41-942E-714FAD24FE8A}" type="pres">
      <dgm:prSet presAssocID="{294B45C1-579E-436C-B21E-58A67ABF4ABD}" presName="tx1" presStyleLbl="revTx" presStyleIdx="7" presStyleCnt="8"/>
      <dgm:spPr/>
    </dgm:pt>
    <dgm:pt modelId="{1D95D6D7-7BAB-4C70-A8B5-D6E0D279C3E3}" type="pres">
      <dgm:prSet presAssocID="{294B45C1-579E-436C-B21E-58A67ABF4ABD}" presName="vert1" presStyleCnt="0"/>
      <dgm:spPr/>
    </dgm:pt>
  </dgm:ptLst>
  <dgm:cxnLst>
    <dgm:cxn modelId="{F5AE9326-F33C-40AE-AE0A-CDBB177056D0}" srcId="{DB495184-09AA-47F0-8F3B-326DB5475EB2}" destId="{1661D78E-23FA-4E40-AA95-339319E9585D}" srcOrd="0" destOrd="0" parTransId="{E9353E53-1D5C-41A1-B314-6694172EB59C}" sibTransId="{4D35C7A9-B372-42EF-ADFB-63735EA0925C}"/>
    <dgm:cxn modelId="{25A6B95F-C035-4396-9E90-6E10D3AE1F4D}" type="presOf" srcId="{A1EE0BF4-D8E7-44C6-A73E-EE9F06169F18}" destId="{4D11A6EA-29F5-42DC-8C1C-2CF31ED979E7}" srcOrd="0" destOrd="0" presId="urn:microsoft.com/office/officeart/2008/layout/LinedList"/>
    <dgm:cxn modelId="{DC515C60-693C-488E-AC9F-C9149C6961E7}" srcId="{DB495184-09AA-47F0-8F3B-326DB5475EB2}" destId="{47CBE4CF-CAAC-4141-B38C-7624C1C6AC65}" srcOrd="6" destOrd="0" parTransId="{3229A8A1-C7F3-4C2E-9E32-9FE52C531504}" sibTransId="{A6EE5E90-B313-42FF-AEFF-3AFBB2A64607}"/>
    <dgm:cxn modelId="{EC04244C-F561-4192-953B-6E4F78FAF7B0}" srcId="{DB495184-09AA-47F0-8F3B-326DB5475EB2}" destId="{294B45C1-579E-436C-B21E-58A67ABF4ABD}" srcOrd="7" destOrd="0" parTransId="{148050A6-3660-4F4F-8EB2-46FAEB9BB3EB}" sibTransId="{8950449F-3067-44F1-A870-6550CFC67CF3}"/>
    <dgm:cxn modelId="{A57AC54C-7BBD-4C5A-8EC7-F852D90F5DBB}" type="presOf" srcId="{47CBE4CF-CAAC-4141-B38C-7624C1C6AC65}" destId="{281C98D9-6707-4E0E-A898-BADF1680D753}" srcOrd="0" destOrd="0" presId="urn:microsoft.com/office/officeart/2008/layout/LinedList"/>
    <dgm:cxn modelId="{A7B6E150-CE13-4C5E-A22F-1B09790DC21B}" type="presOf" srcId="{294B45C1-579E-436C-B21E-58A67ABF4ABD}" destId="{FE922241-7444-4A41-942E-714FAD24FE8A}" srcOrd="0" destOrd="0" presId="urn:microsoft.com/office/officeart/2008/layout/LinedList"/>
    <dgm:cxn modelId="{AECED953-5545-4E37-B64C-10DF80FA8AAE}" type="presOf" srcId="{3EBCE380-D1BC-4EC9-B5CE-065DC933F26D}" destId="{A9C185D9-1257-4B5A-8BB9-F477B8EF4EEA}" srcOrd="0" destOrd="0" presId="urn:microsoft.com/office/officeart/2008/layout/LinedList"/>
    <dgm:cxn modelId="{4F470479-B999-4EC8-8027-E1E5AA579782}" srcId="{DB495184-09AA-47F0-8F3B-326DB5475EB2}" destId="{6945415F-AFB7-4A2A-94F7-183DFFCE6397}" srcOrd="5" destOrd="0" parTransId="{56F7EF91-CDAB-4214-BB82-88BDB4DB74C1}" sibTransId="{97891190-84A9-40E9-A107-E59B2F0AA1E2}"/>
    <dgm:cxn modelId="{593F6886-8BB7-4D3F-938B-4F0117D57047}" srcId="{DB495184-09AA-47F0-8F3B-326DB5475EB2}" destId="{BBA453BA-D170-4B54-816A-FA786B5CEA09}" srcOrd="4" destOrd="0" parTransId="{5455CD08-29ED-4544-BE0E-9F40E4848AC6}" sibTransId="{7408DD9F-71F4-4609-A42E-BFB116EC17C3}"/>
    <dgm:cxn modelId="{AA005AA1-78DF-44E8-A0DC-BE8A2CF8CF03}" srcId="{DB495184-09AA-47F0-8F3B-326DB5475EB2}" destId="{A1EE0BF4-D8E7-44C6-A73E-EE9F06169F18}" srcOrd="1" destOrd="0" parTransId="{8D6433F2-27DD-4CB5-9A79-D5AEB7068474}" sibTransId="{760C5CE7-7AD1-4589-AA5F-88E7FDFEBE6A}"/>
    <dgm:cxn modelId="{238755A5-8C94-4FFA-8E6A-B5BDCDC40EA4}" type="presOf" srcId="{1661D78E-23FA-4E40-AA95-339319E9585D}" destId="{8A9ED49B-B694-4D49-AC6A-B7C60B7CACB5}" srcOrd="0" destOrd="0" presId="urn:microsoft.com/office/officeart/2008/layout/LinedList"/>
    <dgm:cxn modelId="{72D08CA6-DC62-43B2-B916-54EE9C340BA2}" srcId="{DB495184-09AA-47F0-8F3B-326DB5475EB2}" destId="{3EBCE380-D1BC-4EC9-B5CE-065DC933F26D}" srcOrd="2" destOrd="0" parTransId="{EACBA29C-74BC-4D19-A1AA-4A3E2690AEAF}" sibTransId="{3B414058-02B9-4DD7-BFA5-7A408F0542FA}"/>
    <dgm:cxn modelId="{6BEB3FB6-5D76-4CC2-8D3D-6C3E5EBC8993}" srcId="{DB495184-09AA-47F0-8F3B-326DB5475EB2}" destId="{2BCCA05E-01A3-4CD5-8013-EA0C5499A2E2}" srcOrd="3" destOrd="0" parTransId="{E27B45A7-64D1-4B17-8F93-995452358094}" sibTransId="{5681AA3C-0498-476F-922F-9C9160464F2A}"/>
    <dgm:cxn modelId="{D68543CC-9561-4825-A839-35CC653901C4}" type="presOf" srcId="{DB495184-09AA-47F0-8F3B-326DB5475EB2}" destId="{7C0973FD-7FD8-4AC6-96A4-4A8D3DC03CE8}" srcOrd="0" destOrd="0" presId="urn:microsoft.com/office/officeart/2008/layout/LinedList"/>
    <dgm:cxn modelId="{C79D36D9-9828-414C-AD28-BA7B21ACEC2C}" type="presOf" srcId="{2BCCA05E-01A3-4CD5-8013-EA0C5499A2E2}" destId="{0964A2F4-0A67-4313-B031-9DFB71DDB3C3}" srcOrd="0" destOrd="0" presId="urn:microsoft.com/office/officeart/2008/layout/LinedList"/>
    <dgm:cxn modelId="{799647E3-06E7-4EE1-B76E-EE740A04DC41}" type="presOf" srcId="{BBA453BA-D170-4B54-816A-FA786B5CEA09}" destId="{D1951E22-EAF5-49A9-8A08-C5E3EAFAC92E}" srcOrd="0" destOrd="0" presId="urn:microsoft.com/office/officeart/2008/layout/LinedList"/>
    <dgm:cxn modelId="{B9BBF1E9-5980-4949-9914-C621BB0C651D}" type="presOf" srcId="{6945415F-AFB7-4A2A-94F7-183DFFCE6397}" destId="{F140A43D-F476-48B6-91E9-374B3EEBDC0B}" srcOrd="0" destOrd="0" presId="urn:microsoft.com/office/officeart/2008/layout/LinedList"/>
    <dgm:cxn modelId="{558B1491-61C5-4C9B-9FAA-16512071C517}" type="presParOf" srcId="{7C0973FD-7FD8-4AC6-96A4-4A8D3DC03CE8}" destId="{DFE9F80E-B476-42DB-8DCB-02E8D0D5A889}" srcOrd="0" destOrd="0" presId="urn:microsoft.com/office/officeart/2008/layout/LinedList"/>
    <dgm:cxn modelId="{1CAA1435-667C-49A0-B83E-069CDAE56E3B}" type="presParOf" srcId="{7C0973FD-7FD8-4AC6-96A4-4A8D3DC03CE8}" destId="{999F1448-61D3-4E0F-88E4-274F5400DB2E}" srcOrd="1" destOrd="0" presId="urn:microsoft.com/office/officeart/2008/layout/LinedList"/>
    <dgm:cxn modelId="{C8B30F64-AACB-4E8E-9567-7AAFF7D89190}" type="presParOf" srcId="{999F1448-61D3-4E0F-88E4-274F5400DB2E}" destId="{8A9ED49B-B694-4D49-AC6A-B7C60B7CACB5}" srcOrd="0" destOrd="0" presId="urn:microsoft.com/office/officeart/2008/layout/LinedList"/>
    <dgm:cxn modelId="{D868858D-12BA-4430-B32C-74FE61FA544C}" type="presParOf" srcId="{999F1448-61D3-4E0F-88E4-274F5400DB2E}" destId="{66D191B1-234D-4DE6-9C21-EF5D60ABFA34}" srcOrd="1" destOrd="0" presId="urn:microsoft.com/office/officeart/2008/layout/LinedList"/>
    <dgm:cxn modelId="{062650C8-7691-4D2A-ADAF-119194D05936}" type="presParOf" srcId="{7C0973FD-7FD8-4AC6-96A4-4A8D3DC03CE8}" destId="{DC4FD650-E77D-4FCB-8452-876C9CDB730D}" srcOrd="2" destOrd="0" presId="urn:microsoft.com/office/officeart/2008/layout/LinedList"/>
    <dgm:cxn modelId="{E71A3227-0197-4E0A-BD7C-DB22843C8FE2}" type="presParOf" srcId="{7C0973FD-7FD8-4AC6-96A4-4A8D3DC03CE8}" destId="{170CDF99-9FFB-43AF-8042-BCBCFEAE1D9B}" srcOrd="3" destOrd="0" presId="urn:microsoft.com/office/officeart/2008/layout/LinedList"/>
    <dgm:cxn modelId="{523247CB-05A0-4311-A4D4-8690F58545A7}" type="presParOf" srcId="{170CDF99-9FFB-43AF-8042-BCBCFEAE1D9B}" destId="{4D11A6EA-29F5-42DC-8C1C-2CF31ED979E7}" srcOrd="0" destOrd="0" presId="urn:microsoft.com/office/officeart/2008/layout/LinedList"/>
    <dgm:cxn modelId="{8066AF84-4A6D-477C-BB34-E90D98F0C940}" type="presParOf" srcId="{170CDF99-9FFB-43AF-8042-BCBCFEAE1D9B}" destId="{7F73AF6E-49EB-4A30-925C-2BDF9F8A5A55}" srcOrd="1" destOrd="0" presId="urn:microsoft.com/office/officeart/2008/layout/LinedList"/>
    <dgm:cxn modelId="{4EE76753-99BD-45F4-95A3-0EE6A973005C}" type="presParOf" srcId="{7C0973FD-7FD8-4AC6-96A4-4A8D3DC03CE8}" destId="{2911003F-F381-40DD-A880-3EA95D867A56}" srcOrd="4" destOrd="0" presId="urn:microsoft.com/office/officeart/2008/layout/LinedList"/>
    <dgm:cxn modelId="{09F95563-9B6F-4CA6-8A57-3CD83BDF3F88}" type="presParOf" srcId="{7C0973FD-7FD8-4AC6-96A4-4A8D3DC03CE8}" destId="{5680F362-EE8B-4852-A8C1-07682C906CA3}" srcOrd="5" destOrd="0" presId="urn:microsoft.com/office/officeart/2008/layout/LinedList"/>
    <dgm:cxn modelId="{0F18E16B-1480-4F68-A708-D2A22E73D907}" type="presParOf" srcId="{5680F362-EE8B-4852-A8C1-07682C906CA3}" destId="{A9C185D9-1257-4B5A-8BB9-F477B8EF4EEA}" srcOrd="0" destOrd="0" presId="urn:microsoft.com/office/officeart/2008/layout/LinedList"/>
    <dgm:cxn modelId="{D0690C71-0DAD-43BC-AF38-560F21335BE7}" type="presParOf" srcId="{5680F362-EE8B-4852-A8C1-07682C906CA3}" destId="{E175F871-D1BC-41B3-AB70-D4CA8687BB06}" srcOrd="1" destOrd="0" presId="urn:microsoft.com/office/officeart/2008/layout/LinedList"/>
    <dgm:cxn modelId="{B3FF339E-C42B-4506-BF38-44C36691893A}" type="presParOf" srcId="{7C0973FD-7FD8-4AC6-96A4-4A8D3DC03CE8}" destId="{88399CD2-CA98-4F0B-8CDF-B3A2E280D4E3}" srcOrd="6" destOrd="0" presId="urn:microsoft.com/office/officeart/2008/layout/LinedList"/>
    <dgm:cxn modelId="{6304E8E0-F970-460D-81A3-DD32A7A908B3}" type="presParOf" srcId="{7C0973FD-7FD8-4AC6-96A4-4A8D3DC03CE8}" destId="{7642E83A-50A8-4196-B004-7C3DE4A852FF}" srcOrd="7" destOrd="0" presId="urn:microsoft.com/office/officeart/2008/layout/LinedList"/>
    <dgm:cxn modelId="{EEA518D0-FF87-4BAA-A54C-C8412C0017C8}" type="presParOf" srcId="{7642E83A-50A8-4196-B004-7C3DE4A852FF}" destId="{0964A2F4-0A67-4313-B031-9DFB71DDB3C3}" srcOrd="0" destOrd="0" presId="urn:microsoft.com/office/officeart/2008/layout/LinedList"/>
    <dgm:cxn modelId="{F8BDB452-17F2-42DB-B64F-0E410084DF6C}" type="presParOf" srcId="{7642E83A-50A8-4196-B004-7C3DE4A852FF}" destId="{0B7E10A5-1729-4DAD-93C7-C4050F287AD6}" srcOrd="1" destOrd="0" presId="urn:microsoft.com/office/officeart/2008/layout/LinedList"/>
    <dgm:cxn modelId="{DD6772E5-9C52-4C12-A487-B9E65F0C4C1B}" type="presParOf" srcId="{7C0973FD-7FD8-4AC6-96A4-4A8D3DC03CE8}" destId="{B0C1C414-14E4-43FE-8627-71FDD9660972}" srcOrd="8" destOrd="0" presId="urn:microsoft.com/office/officeart/2008/layout/LinedList"/>
    <dgm:cxn modelId="{5A414C05-94EF-4D4A-B319-9D7F7E8E185A}" type="presParOf" srcId="{7C0973FD-7FD8-4AC6-96A4-4A8D3DC03CE8}" destId="{49778D0E-BF08-44FB-928A-EF6DA444EB68}" srcOrd="9" destOrd="0" presId="urn:microsoft.com/office/officeart/2008/layout/LinedList"/>
    <dgm:cxn modelId="{260A591C-4CD7-4545-B562-A5CFE5E1291E}" type="presParOf" srcId="{49778D0E-BF08-44FB-928A-EF6DA444EB68}" destId="{D1951E22-EAF5-49A9-8A08-C5E3EAFAC92E}" srcOrd="0" destOrd="0" presId="urn:microsoft.com/office/officeart/2008/layout/LinedList"/>
    <dgm:cxn modelId="{6AE63A5A-395C-4EAD-AE2E-9182562F0489}" type="presParOf" srcId="{49778D0E-BF08-44FB-928A-EF6DA444EB68}" destId="{8D9CA82C-DEEE-4631-B118-7CB4BCBB6F33}" srcOrd="1" destOrd="0" presId="urn:microsoft.com/office/officeart/2008/layout/LinedList"/>
    <dgm:cxn modelId="{226597B9-30DE-4C59-B20B-7387EC3F21F2}" type="presParOf" srcId="{7C0973FD-7FD8-4AC6-96A4-4A8D3DC03CE8}" destId="{EAB5FC88-5ECC-44DF-A5B8-14B386953F5F}" srcOrd="10" destOrd="0" presId="urn:microsoft.com/office/officeart/2008/layout/LinedList"/>
    <dgm:cxn modelId="{94F8B305-2712-4F2F-99A8-3B3DF3BC20A2}" type="presParOf" srcId="{7C0973FD-7FD8-4AC6-96A4-4A8D3DC03CE8}" destId="{393377C7-5987-4208-AB43-AD9236108682}" srcOrd="11" destOrd="0" presId="urn:microsoft.com/office/officeart/2008/layout/LinedList"/>
    <dgm:cxn modelId="{828EBDC7-E0B9-4B53-8AB6-7E83D644513D}" type="presParOf" srcId="{393377C7-5987-4208-AB43-AD9236108682}" destId="{F140A43D-F476-48B6-91E9-374B3EEBDC0B}" srcOrd="0" destOrd="0" presId="urn:microsoft.com/office/officeart/2008/layout/LinedList"/>
    <dgm:cxn modelId="{BF0068F0-B6A9-4CA5-8609-0FDC006FBF7E}" type="presParOf" srcId="{393377C7-5987-4208-AB43-AD9236108682}" destId="{B6DAD509-E069-486D-B5E1-27A078E56C9A}" srcOrd="1" destOrd="0" presId="urn:microsoft.com/office/officeart/2008/layout/LinedList"/>
    <dgm:cxn modelId="{9B9135AF-29DE-486F-8BB8-82963F3F6521}" type="presParOf" srcId="{7C0973FD-7FD8-4AC6-96A4-4A8D3DC03CE8}" destId="{8D8F1478-8F9E-4073-A59F-C59C6F4BD0A3}" srcOrd="12" destOrd="0" presId="urn:microsoft.com/office/officeart/2008/layout/LinedList"/>
    <dgm:cxn modelId="{59623A3B-8AFA-4DA2-ACB7-6D2AB853711C}" type="presParOf" srcId="{7C0973FD-7FD8-4AC6-96A4-4A8D3DC03CE8}" destId="{77233652-1054-4489-9189-C65445B0CA1E}" srcOrd="13" destOrd="0" presId="urn:microsoft.com/office/officeart/2008/layout/LinedList"/>
    <dgm:cxn modelId="{F4BFADA9-1144-49E1-875A-6EB959DBBD99}" type="presParOf" srcId="{77233652-1054-4489-9189-C65445B0CA1E}" destId="{281C98D9-6707-4E0E-A898-BADF1680D753}" srcOrd="0" destOrd="0" presId="urn:microsoft.com/office/officeart/2008/layout/LinedList"/>
    <dgm:cxn modelId="{80AD00DD-D705-4576-AF0E-371EAA0D1C7C}" type="presParOf" srcId="{77233652-1054-4489-9189-C65445B0CA1E}" destId="{B86C9A30-8EAA-49B3-AB2C-F269B107C459}" srcOrd="1" destOrd="0" presId="urn:microsoft.com/office/officeart/2008/layout/LinedList"/>
    <dgm:cxn modelId="{6BD55DBD-BD09-42B7-918B-7F0CBA83D330}" type="presParOf" srcId="{7C0973FD-7FD8-4AC6-96A4-4A8D3DC03CE8}" destId="{F6C242C0-FB76-49B0-9662-8A732DFE74A8}" srcOrd="14" destOrd="0" presId="urn:microsoft.com/office/officeart/2008/layout/LinedList"/>
    <dgm:cxn modelId="{6293787A-4F25-487B-B55C-FAB0F87B4389}" type="presParOf" srcId="{7C0973FD-7FD8-4AC6-96A4-4A8D3DC03CE8}" destId="{8D6E95A9-A08E-43A5-B557-2296858AE881}" srcOrd="15" destOrd="0" presId="urn:microsoft.com/office/officeart/2008/layout/LinedList"/>
    <dgm:cxn modelId="{C0C0E6A6-41CA-4644-85F8-8FB54E120B2D}" type="presParOf" srcId="{8D6E95A9-A08E-43A5-B557-2296858AE881}" destId="{FE922241-7444-4A41-942E-714FAD24FE8A}" srcOrd="0" destOrd="0" presId="urn:microsoft.com/office/officeart/2008/layout/LinedList"/>
    <dgm:cxn modelId="{9AA45E6B-36DF-4183-A23D-69B534CFF4BC}" type="presParOf" srcId="{8D6E95A9-A08E-43A5-B557-2296858AE881}" destId="{1D95D6D7-7BAB-4C70-A8B5-D6E0D279C3E3}"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DB28A998-F7D4-4A76-8EF5-8128E27B460B}" type="doc">
      <dgm:prSet loTypeId="urn:microsoft.com/office/officeart/2018/2/layout/IconVerticalSolidList" loCatId="icon" qsTypeId="urn:microsoft.com/office/officeart/2005/8/quickstyle/simple1" qsCatId="simple" csTypeId="urn:microsoft.com/office/officeart/2018/5/colors/Iconchunking_neutralbg_colorful1" csCatId="colorful" phldr="1"/>
      <dgm:spPr/>
      <dgm:t>
        <a:bodyPr/>
        <a:lstStyle/>
        <a:p>
          <a:endParaRPr lang="en-US"/>
        </a:p>
      </dgm:t>
    </dgm:pt>
    <dgm:pt modelId="{808D46F8-0425-4E27-8F7E-97B238B21B7B}">
      <dgm:prSet/>
      <dgm:spPr/>
      <dgm:t>
        <a:bodyPr/>
        <a:lstStyle/>
        <a:p>
          <a:pPr>
            <a:lnSpc>
              <a:spcPct val="100000"/>
            </a:lnSpc>
          </a:pPr>
          <a:r>
            <a:rPr lang="en-US" dirty="0">
              <a:solidFill>
                <a:srgbClr val="002060"/>
              </a:solidFill>
              <a:latin typeface="Gilroy" panose="00000500000000000000"/>
            </a:rPr>
            <a:t>Lifelong risk for deficiencies due to malabsorption of nutrients</a:t>
          </a:r>
        </a:p>
      </dgm:t>
    </dgm:pt>
    <dgm:pt modelId="{17704802-3988-4AA6-9E42-2B2820AFFC10}" type="parTrans" cxnId="{1F9F9F34-C17E-43F4-8677-8ED33677EBCD}">
      <dgm:prSet/>
      <dgm:spPr/>
      <dgm:t>
        <a:bodyPr/>
        <a:lstStyle/>
        <a:p>
          <a:endParaRPr lang="en-US"/>
        </a:p>
      </dgm:t>
    </dgm:pt>
    <dgm:pt modelId="{810A1D70-657D-4A9C-A107-2BB460DC13A5}" type="sibTrans" cxnId="{1F9F9F34-C17E-43F4-8677-8ED33677EBCD}">
      <dgm:prSet/>
      <dgm:spPr/>
      <dgm:t>
        <a:bodyPr/>
        <a:lstStyle/>
        <a:p>
          <a:pPr>
            <a:lnSpc>
              <a:spcPct val="100000"/>
            </a:lnSpc>
          </a:pPr>
          <a:endParaRPr lang="en-US"/>
        </a:p>
      </dgm:t>
    </dgm:pt>
    <dgm:pt modelId="{C967B1F0-5F16-4171-B803-74261E048FFF}">
      <dgm:prSet/>
      <dgm:spPr/>
      <dgm:t>
        <a:bodyPr/>
        <a:lstStyle/>
        <a:p>
          <a:pPr>
            <a:lnSpc>
              <a:spcPct val="100000"/>
            </a:lnSpc>
          </a:pPr>
          <a:r>
            <a:rPr lang="en-US" dirty="0">
              <a:solidFill>
                <a:srgbClr val="002060"/>
              </a:solidFill>
              <a:latin typeface="Gilroy" panose="00000500000000000000"/>
            </a:rPr>
            <a:t>Most common deficiencies: iron, ferritin, B12, Vitamin D, Vitamin A, Vitamin C and zinc</a:t>
          </a:r>
        </a:p>
      </dgm:t>
    </dgm:pt>
    <dgm:pt modelId="{9CDAE4CA-4999-4C04-B3DB-D760EF456043}" type="parTrans" cxnId="{C1A687E8-4B74-4576-ACE5-83951D1FF9D4}">
      <dgm:prSet/>
      <dgm:spPr/>
      <dgm:t>
        <a:bodyPr/>
        <a:lstStyle/>
        <a:p>
          <a:endParaRPr lang="en-US"/>
        </a:p>
      </dgm:t>
    </dgm:pt>
    <dgm:pt modelId="{A3D14130-C040-4A1B-B79C-1EA0A842C0A2}" type="sibTrans" cxnId="{C1A687E8-4B74-4576-ACE5-83951D1FF9D4}">
      <dgm:prSet/>
      <dgm:spPr/>
      <dgm:t>
        <a:bodyPr/>
        <a:lstStyle/>
        <a:p>
          <a:pPr>
            <a:lnSpc>
              <a:spcPct val="100000"/>
            </a:lnSpc>
          </a:pPr>
          <a:endParaRPr lang="en-US"/>
        </a:p>
      </dgm:t>
    </dgm:pt>
    <dgm:pt modelId="{2568721C-057A-4F81-8E75-E1F002572235}">
      <dgm:prSet/>
      <dgm:spPr/>
      <dgm:t>
        <a:bodyPr/>
        <a:lstStyle/>
        <a:p>
          <a:pPr>
            <a:lnSpc>
              <a:spcPct val="100000"/>
            </a:lnSpc>
          </a:pPr>
          <a:r>
            <a:rPr lang="en-US" dirty="0">
              <a:solidFill>
                <a:srgbClr val="002060"/>
              </a:solidFill>
              <a:latin typeface="Gilroy" panose="00000500000000000000"/>
            </a:rPr>
            <a:t>Take your supplements consistently as recommended</a:t>
          </a:r>
        </a:p>
      </dgm:t>
    </dgm:pt>
    <dgm:pt modelId="{562FAAA1-F4AA-4C28-868A-B61E06DA1527}" type="parTrans" cxnId="{CB946584-EAEA-4625-98AA-5385CE28BF63}">
      <dgm:prSet/>
      <dgm:spPr/>
      <dgm:t>
        <a:bodyPr/>
        <a:lstStyle/>
        <a:p>
          <a:endParaRPr lang="en-US"/>
        </a:p>
      </dgm:t>
    </dgm:pt>
    <dgm:pt modelId="{10FDCB20-4B19-48CF-AA51-DDF6B2D49DC4}" type="sibTrans" cxnId="{CB946584-EAEA-4625-98AA-5385CE28BF63}">
      <dgm:prSet/>
      <dgm:spPr/>
      <dgm:t>
        <a:bodyPr/>
        <a:lstStyle/>
        <a:p>
          <a:pPr>
            <a:lnSpc>
              <a:spcPct val="100000"/>
            </a:lnSpc>
          </a:pPr>
          <a:endParaRPr lang="en-US"/>
        </a:p>
      </dgm:t>
    </dgm:pt>
    <dgm:pt modelId="{4CCB684F-CDE7-4794-B69D-AF6B6272FA4D}">
      <dgm:prSet/>
      <dgm:spPr/>
      <dgm:t>
        <a:bodyPr/>
        <a:lstStyle/>
        <a:p>
          <a:pPr>
            <a:lnSpc>
              <a:spcPct val="100000"/>
            </a:lnSpc>
          </a:pPr>
          <a:r>
            <a:rPr lang="en-US" b="0" dirty="0">
              <a:solidFill>
                <a:srgbClr val="002060"/>
              </a:solidFill>
              <a:latin typeface="Gilroy" panose="00000500000000000000"/>
            </a:rPr>
            <a:t>Follow-up with your family doctor once a year for blood work</a:t>
          </a:r>
        </a:p>
      </dgm:t>
    </dgm:pt>
    <dgm:pt modelId="{98EE742B-D629-45E6-8F85-6B9135789F8A}" type="parTrans" cxnId="{9C010DE4-943E-4A86-B422-FAE01E2D8FDB}">
      <dgm:prSet/>
      <dgm:spPr/>
      <dgm:t>
        <a:bodyPr/>
        <a:lstStyle/>
        <a:p>
          <a:endParaRPr lang="en-US"/>
        </a:p>
      </dgm:t>
    </dgm:pt>
    <dgm:pt modelId="{2CCF2280-89AA-400D-9AC1-B334E4755284}" type="sibTrans" cxnId="{9C010DE4-943E-4A86-B422-FAE01E2D8FDB}">
      <dgm:prSet/>
      <dgm:spPr/>
      <dgm:t>
        <a:bodyPr/>
        <a:lstStyle/>
        <a:p>
          <a:pPr>
            <a:lnSpc>
              <a:spcPct val="100000"/>
            </a:lnSpc>
          </a:pPr>
          <a:endParaRPr lang="en-US"/>
        </a:p>
      </dgm:t>
    </dgm:pt>
    <dgm:pt modelId="{AA722289-714D-4838-9224-1B7B76C08698}">
      <dgm:prSet/>
      <dgm:spPr/>
      <dgm:t>
        <a:bodyPr/>
        <a:lstStyle/>
        <a:p>
          <a:pPr>
            <a:lnSpc>
              <a:spcPct val="100000"/>
            </a:lnSpc>
          </a:pPr>
          <a:r>
            <a:rPr lang="en-US" b="0" dirty="0">
              <a:solidFill>
                <a:srgbClr val="002060"/>
              </a:solidFill>
              <a:latin typeface="Gilroy" panose="00000500000000000000"/>
            </a:rPr>
            <a:t>See page 83 in HRH Bariatric Surgery Program resource book for list of labs you should have done annually </a:t>
          </a:r>
        </a:p>
      </dgm:t>
    </dgm:pt>
    <dgm:pt modelId="{5838C94D-4D2B-47BC-9564-5739CE5B8F0E}" type="parTrans" cxnId="{AE107A85-A496-493F-8692-F988DB3B8E6D}">
      <dgm:prSet/>
      <dgm:spPr/>
      <dgm:t>
        <a:bodyPr/>
        <a:lstStyle/>
        <a:p>
          <a:endParaRPr lang="en-US"/>
        </a:p>
      </dgm:t>
    </dgm:pt>
    <dgm:pt modelId="{006D2D71-5BA1-4BC5-95EF-A88DA83543E1}" type="sibTrans" cxnId="{AE107A85-A496-493F-8692-F988DB3B8E6D}">
      <dgm:prSet/>
      <dgm:spPr/>
      <dgm:t>
        <a:bodyPr/>
        <a:lstStyle/>
        <a:p>
          <a:endParaRPr lang="en-US"/>
        </a:p>
      </dgm:t>
    </dgm:pt>
    <dgm:pt modelId="{175755BD-64B0-4486-9069-E7BD9F2F10F0}">
      <dgm:prSet/>
      <dgm:spPr/>
      <dgm:t>
        <a:bodyPr/>
        <a:lstStyle/>
        <a:p>
          <a:pPr>
            <a:lnSpc>
              <a:spcPct val="100000"/>
            </a:lnSpc>
          </a:pPr>
          <a:r>
            <a:rPr lang="en-US" dirty="0">
              <a:solidFill>
                <a:srgbClr val="002060"/>
              </a:solidFill>
              <a:latin typeface="Gilroy" panose="00000500000000000000"/>
            </a:rPr>
            <a:t>Symptoms of deficiencies may include fatigue, paleness, vision problems, bone loss</a:t>
          </a:r>
        </a:p>
      </dgm:t>
    </dgm:pt>
    <dgm:pt modelId="{9DF163B5-1949-41CB-9CEB-F03CAAD96DAC}" type="parTrans" cxnId="{0ECC62A9-0804-4D3C-A84F-6FFEF2AC4C43}">
      <dgm:prSet/>
      <dgm:spPr/>
      <dgm:t>
        <a:bodyPr/>
        <a:lstStyle/>
        <a:p>
          <a:endParaRPr lang="en-US"/>
        </a:p>
      </dgm:t>
    </dgm:pt>
    <dgm:pt modelId="{C84B085D-CB09-4058-8F73-9F384D2F6355}" type="sibTrans" cxnId="{0ECC62A9-0804-4D3C-A84F-6FFEF2AC4C43}">
      <dgm:prSet/>
      <dgm:spPr/>
      <dgm:t>
        <a:bodyPr/>
        <a:lstStyle/>
        <a:p>
          <a:pPr>
            <a:lnSpc>
              <a:spcPct val="100000"/>
            </a:lnSpc>
          </a:pPr>
          <a:endParaRPr lang="en-US"/>
        </a:p>
      </dgm:t>
    </dgm:pt>
    <dgm:pt modelId="{208A4FEF-20BA-47F9-A284-17E1337901B6}" type="pres">
      <dgm:prSet presAssocID="{DB28A998-F7D4-4A76-8EF5-8128E27B460B}" presName="root" presStyleCnt="0">
        <dgm:presLayoutVars>
          <dgm:dir/>
          <dgm:resizeHandles val="exact"/>
        </dgm:presLayoutVars>
      </dgm:prSet>
      <dgm:spPr/>
    </dgm:pt>
    <dgm:pt modelId="{3212EBEC-CFB1-4179-8725-BF81E42DCE36}" type="pres">
      <dgm:prSet presAssocID="{808D46F8-0425-4E27-8F7E-97B238B21B7B}" presName="compNode" presStyleCnt="0"/>
      <dgm:spPr/>
    </dgm:pt>
    <dgm:pt modelId="{67481EFE-0750-4C8C-B275-E315E7356FA1}" type="pres">
      <dgm:prSet presAssocID="{808D46F8-0425-4E27-8F7E-97B238B21B7B}" presName="bgRect" presStyleLbl="bgShp" presStyleIdx="0" presStyleCnt="6"/>
      <dgm:spPr/>
    </dgm:pt>
    <dgm:pt modelId="{6E0FEA6E-7DBC-4EB1-9AF7-FCB92544EC12}" type="pres">
      <dgm:prSet presAssocID="{808D46F8-0425-4E27-8F7E-97B238B21B7B}" presName="iconRect" presStyleLbl="node1" presStyleIdx="0" presStyleCnt="6"/>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keleton"/>
        </a:ext>
      </dgm:extLst>
    </dgm:pt>
    <dgm:pt modelId="{96880AE2-8F03-4F1F-851F-A6E1ADDB5D5C}" type="pres">
      <dgm:prSet presAssocID="{808D46F8-0425-4E27-8F7E-97B238B21B7B}" presName="spaceRect" presStyleCnt="0"/>
      <dgm:spPr/>
    </dgm:pt>
    <dgm:pt modelId="{C0F89981-7130-481F-AF89-9EA0643C621A}" type="pres">
      <dgm:prSet presAssocID="{808D46F8-0425-4E27-8F7E-97B238B21B7B}" presName="parTx" presStyleLbl="revTx" presStyleIdx="0" presStyleCnt="6">
        <dgm:presLayoutVars>
          <dgm:chMax val="0"/>
          <dgm:chPref val="0"/>
        </dgm:presLayoutVars>
      </dgm:prSet>
      <dgm:spPr/>
    </dgm:pt>
    <dgm:pt modelId="{89F181D3-0347-4A1A-846F-AF5CBD444021}" type="pres">
      <dgm:prSet presAssocID="{810A1D70-657D-4A9C-A107-2BB460DC13A5}" presName="sibTrans" presStyleCnt="0"/>
      <dgm:spPr/>
    </dgm:pt>
    <dgm:pt modelId="{ABDFD5A3-89C2-4323-A2BF-B571A69358FA}" type="pres">
      <dgm:prSet presAssocID="{C967B1F0-5F16-4171-B803-74261E048FFF}" presName="compNode" presStyleCnt="0"/>
      <dgm:spPr/>
    </dgm:pt>
    <dgm:pt modelId="{8E2EDF28-1DA7-4ADB-8E9C-00F0B41CF0A0}" type="pres">
      <dgm:prSet presAssocID="{C967B1F0-5F16-4171-B803-74261E048FFF}" presName="bgRect" presStyleLbl="bgShp" presStyleIdx="1" presStyleCnt="6"/>
      <dgm:spPr/>
    </dgm:pt>
    <dgm:pt modelId="{4EBD7224-B96D-43FB-946F-FC5BB263FE86}" type="pres">
      <dgm:prSet presAssocID="{C967B1F0-5F16-4171-B803-74261E048FFF}" presName="iconRect" presStyleLbl="node1" presStyleIdx="1" presStyleCnt="6" custLinFactNeighborY="536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Warning"/>
        </a:ext>
      </dgm:extLst>
    </dgm:pt>
    <dgm:pt modelId="{17ABB3B4-6D99-4467-9119-AC76B2306277}" type="pres">
      <dgm:prSet presAssocID="{C967B1F0-5F16-4171-B803-74261E048FFF}" presName="spaceRect" presStyleCnt="0"/>
      <dgm:spPr/>
    </dgm:pt>
    <dgm:pt modelId="{58519FBF-47F4-4DB0-83FE-B5B03E2354FC}" type="pres">
      <dgm:prSet presAssocID="{C967B1F0-5F16-4171-B803-74261E048FFF}" presName="parTx" presStyleLbl="revTx" presStyleIdx="1" presStyleCnt="6">
        <dgm:presLayoutVars>
          <dgm:chMax val="0"/>
          <dgm:chPref val="0"/>
        </dgm:presLayoutVars>
      </dgm:prSet>
      <dgm:spPr/>
    </dgm:pt>
    <dgm:pt modelId="{93F4AA0C-96E8-4481-BC81-B9CA0D026B30}" type="pres">
      <dgm:prSet presAssocID="{A3D14130-C040-4A1B-B79C-1EA0A842C0A2}" presName="sibTrans" presStyleCnt="0"/>
      <dgm:spPr/>
    </dgm:pt>
    <dgm:pt modelId="{A4AD0E2D-3166-442E-94B2-2E72B66FBC3C}" type="pres">
      <dgm:prSet presAssocID="{175755BD-64B0-4486-9069-E7BD9F2F10F0}" presName="compNode" presStyleCnt="0"/>
      <dgm:spPr/>
    </dgm:pt>
    <dgm:pt modelId="{B9CE582A-4C7C-4E80-93C1-19FC940176CF}" type="pres">
      <dgm:prSet presAssocID="{175755BD-64B0-4486-9069-E7BD9F2F10F0}" presName="bgRect" presStyleLbl="bgShp" presStyleIdx="2" presStyleCnt="6"/>
      <dgm:spPr/>
    </dgm:pt>
    <dgm:pt modelId="{7BC0F693-0D55-44CD-B123-653F19FAB6FA}" type="pres">
      <dgm:prSet presAssocID="{175755BD-64B0-4486-9069-E7BD9F2F10F0}" presName="iconRect" presStyleLbl="node1" presStyleIdx="2" presStyleCnt="6"/>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A8329A45-9964-434F-8DB7-41A871A40608}" type="pres">
      <dgm:prSet presAssocID="{175755BD-64B0-4486-9069-E7BD9F2F10F0}" presName="spaceRect" presStyleCnt="0"/>
      <dgm:spPr/>
    </dgm:pt>
    <dgm:pt modelId="{F98DB8F5-2F18-4276-BF12-235B6E7954DC}" type="pres">
      <dgm:prSet presAssocID="{175755BD-64B0-4486-9069-E7BD9F2F10F0}" presName="parTx" presStyleLbl="revTx" presStyleIdx="2" presStyleCnt="6">
        <dgm:presLayoutVars>
          <dgm:chMax val="0"/>
          <dgm:chPref val="0"/>
        </dgm:presLayoutVars>
      </dgm:prSet>
      <dgm:spPr/>
    </dgm:pt>
    <dgm:pt modelId="{1F8ABE1F-0D13-4ACD-8F87-D677A39DFEE9}" type="pres">
      <dgm:prSet presAssocID="{C84B085D-CB09-4058-8F73-9F384D2F6355}" presName="sibTrans" presStyleCnt="0"/>
      <dgm:spPr/>
    </dgm:pt>
    <dgm:pt modelId="{A9414082-1B49-4D1D-BFC9-C78A9EEC0799}" type="pres">
      <dgm:prSet presAssocID="{2568721C-057A-4F81-8E75-E1F002572235}" presName="compNode" presStyleCnt="0"/>
      <dgm:spPr/>
    </dgm:pt>
    <dgm:pt modelId="{D2C1129C-5E53-4060-8B34-4342AFC0D8F0}" type="pres">
      <dgm:prSet presAssocID="{2568721C-057A-4F81-8E75-E1F002572235}" presName="bgRect" presStyleLbl="bgShp" presStyleIdx="3" presStyleCnt="6"/>
      <dgm:spPr/>
    </dgm:pt>
    <dgm:pt modelId="{28A34F37-6393-4E78-8A2A-7098E4967135}" type="pres">
      <dgm:prSet presAssocID="{2568721C-057A-4F81-8E75-E1F002572235}" presName="iconRect" presStyleLbl="node1" presStyleIdx="3" presStyleCnt="6"/>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ine"/>
        </a:ext>
      </dgm:extLst>
    </dgm:pt>
    <dgm:pt modelId="{57C45F37-1C4F-46DD-87B7-EF67BBF92D8B}" type="pres">
      <dgm:prSet presAssocID="{2568721C-057A-4F81-8E75-E1F002572235}" presName="spaceRect" presStyleCnt="0"/>
      <dgm:spPr/>
    </dgm:pt>
    <dgm:pt modelId="{757C79D3-07BC-4A4D-8F10-B76C12B28A46}" type="pres">
      <dgm:prSet presAssocID="{2568721C-057A-4F81-8E75-E1F002572235}" presName="parTx" presStyleLbl="revTx" presStyleIdx="3" presStyleCnt="6">
        <dgm:presLayoutVars>
          <dgm:chMax val="0"/>
          <dgm:chPref val="0"/>
        </dgm:presLayoutVars>
      </dgm:prSet>
      <dgm:spPr/>
    </dgm:pt>
    <dgm:pt modelId="{A2D43FA6-D5B5-4471-8E74-A7321017C2DA}" type="pres">
      <dgm:prSet presAssocID="{10FDCB20-4B19-48CF-AA51-DDF6B2D49DC4}" presName="sibTrans" presStyleCnt="0"/>
      <dgm:spPr/>
    </dgm:pt>
    <dgm:pt modelId="{3FDFB1BD-282C-4BDD-AB3E-6956A68CF180}" type="pres">
      <dgm:prSet presAssocID="{4CCB684F-CDE7-4794-B69D-AF6B6272FA4D}" presName="compNode" presStyleCnt="0"/>
      <dgm:spPr/>
    </dgm:pt>
    <dgm:pt modelId="{2D3BD2E0-6DD1-4F1F-85A9-9EBEE2B9F781}" type="pres">
      <dgm:prSet presAssocID="{4CCB684F-CDE7-4794-B69D-AF6B6272FA4D}" presName="bgRect" presStyleLbl="bgShp" presStyleIdx="4" presStyleCnt="6"/>
      <dgm:spPr/>
    </dgm:pt>
    <dgm:pt modelId="{B0EAD26E-2395-4A84-AF81-FEF151EB33E9}" type="pres">
      <dgm:prSet presAssocID="{4CCB684F-CDE7-4794-B69D-AF6B6272FA4D}" presName="iconRect" presStyleLbl="node1" presStyleIdx="4" presStyleCnt="6"/>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Closed Book"/>
        </a:ext>
      </dgm:extLst>
    </dgm:pt>
    <dgm:pt modelId="{43E79717-4ED4-4F9D-A6F1-CABE7906F6AE}" type="pres">
      <dgm:prSet presAssocID="{4CCB684F-CDE7-4794-B69D-AF6B6272FA4D}" presName="spaceRect" presStyleCnt="0"/>
      <dgm:spPr/>
    </dgm:pt>
    <dgm:pt modelId="{53F9A052-3535-4E57-8F80-E0407495DC68}" type="pres">
      <dgm:prSet presAssocID="{4CCB684F-CDE7-4794-B69D-AF6B6272FA4D}" presName="parTx" presStyleLbl="revTx" presStyleIdx="4" presStyleCnt="6">
        <dgm:presLayoutVars>
          <dgm:chMax val="0"/>
          <dgm:chPref val="0"/>
        </dgm:presLayoutVars>
      </dgm:prSet>
      <dgm:spPr/>
    </dgm:pt>
    <dgm:pt modelId="{385E2C87-D6FA-4B71-8A6C-776822B54C6E}" type="pres">
      <dgm:prSet presAssocID="{2CCF2280-89AA-400D-9AC1-B334E4755284}" presName="sibTrans" presStyleCnt="0"/>
      <dgm:spPr/>
    </dgm:pt>
    <dgm:pt modelId="{6C3948FB-7DDB-4628-A98B-50492D8EB8CF}" type="pres">
      <dgm:prSet presAssocID="{AA722289-714D-4838-9224-1B7B76C08698}" presName="compNode" presStyleCnt="0"/>
      <dgm:spPr/>
    </dgm:pt>
    <dgm:pt modelId="{4FED7DAC-FAB7-4607-8392-DF8AAEA37D91}" type="pres">
      <dgm:prSet presAssocID="{AA722289-714D-4838-9224-1B7B76C08698}" presName="bgRect" presStyleLbl="bgShp" presStyleIdx="5" presStyleCnt="6"/>
      <dgm:spPr/>
    </dgm:pt>
    <dgm:pt modelId="{DECBA446-F0A7-465E-8201-51F1FBA69CA2}" type="pres">
      <dgm:prSet presAssocID="{AA722289-714D-4838-9224-1B7B76C08698}" presName="iconRect" presStyleLbl="node1" presStyleIdx="5" presStyleCnt="6"/>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icroscope"/>
        </a:ext>
      </dgm:extLst>
    </dgm:pt>
    <dgm:pt modelId="{E4AB6E71-BFCC-4200-A3DA-FA473D47E642}" type="pres">
      <dgm:prSet presAssocID="{AA722289-714D-4838-9224-1B7B76C08698}" presName="spaceRect" presStyleCnt="0"/>
      <dgm:spPr/>
    </dgm:pt>
    <dgm:pt modelId="{B38F8BE2-27EE-4984-AF07-2D9DF4E593A0}" type="pres">
      <dgm:prSet presAssocID="{AA722289-714D-4838-9224-1B7B76C08698}" presName="parTx" presStyleLbl="revTx" presStyleIdx="5" presStyleCnt="6">
        <dgm:presLayoutVars>
          <dgm:chMax val="0"/>
          <dgm:chPref val="0"/>
        </dgm:presLayoutVars>
      </dgm:prSet>
      <dgm:spPr/>
    </dgm:pt>
  </dgm:ptLst>
  <dgm:cxnLst>
    <dgm:cxn modelId="{1F9F9F34-C17E-43F4-8677-8ED33677EBCD}" srcId="{DB28A998-F7D4-4A76-8EF5-8128E27B460B}" destId="{808D46F8-0425-4E27-8F7E-97B238B21B7B}" srcOrd="0" destOrd="0" parTransId="{17704802-3988-4AA6-9E42-2B2820AFFC10}" sibTransId="{810A1D70-657D-4A9C-A107-2BB460DC13A5}"/>
    <dgm:cxn modelId="{3E57A336-BD12-4AB6-88DD-D88EC49C466E}" type="presOf" srcId="{808D46F8-0425-4E27-8F7E-97B238B21B7B}" destId="{C0F89981-7130-481F-AF89-9EA0643C621A}" srcOrd="0" destOrd="0" presId="urn:microsoft.com/office/officeart/2018/2/layout/IconVerticalSolidList"/>
    <dgm:cxn modelId="{419BBC4C-CB58-4B7F-A2DA-9B03D8A48F94}" type="presOf" srcId="{AA722289-714D-4838-9224-1B7B76C08698}" destId="{B38F8BE2-27EE-4984-AF07-2D9DF4E593A0}" srcOrd="0" destOrd="0" presId="urn:microsoft.com/office/officeart/2018/2/layout/IconVerticalSolidList"/>
    <dgm:cxn modelId="{9147E673-9622-4C33-8F93-1979646C3B83}" type="presOf" srcId="{DB28A998-F7D4-4A76-8EF5-8128E27B460B}" destId="{208A4FEF-20BA-47F9-A284-17E1337901B6}" srcOrd="0" destOrd="0" presId="urn:microsoft.com/office/officeart/2018/2/layout/IconVerticalSolidList"/>
    <dgm:cxn modelId="{CB946584-EAEA-4625-98AA-5385CE28BF63}" srcId="{DB28A998-F7D4-4A76-8EF5-8128E27B460B}" destId="{2568721C-057A-4F81-8E75-E1F002572235}" srcOrd="3" destOrd="0" parTransId="{562FAAA1-F4AA-4C28-868A-B61E06DA1527}" sibTransId="{10FDCB20-4B19-48CF-AA51-DDF6B2D49DC4}"/>
    <dgm:cxn modelId="{AE107A85-A496-493F-8692-F988DB3B8E6D}" srcId="{DB28A998-F7D4-4A76-8EF5-8128E27B460B}" destId="{AA722289-714D-4838-9224-1B7B76C08698}" srcOrd="5" destOrd="0" parTransId="{5838C94D-4D2B-47BC-9564-5739CE5B8F0E}" sibTransId="{006D2D71-5BA1-4BC5-95EF-A88DA83543E1}"/>
    <dgm:cxn modelId="{D113BF91-5A33-4823-89D8-418EF88605E9}" type="presOf" srcId="{2568721C-057A-4F81-8E75-E1F002572235}" destId="{757C79D3-07BC-4A4D-8F10-B76C12B28A46}" srcOrd="0" destOrd="0" presId="urn:microsoft.com/office/officeart/2018/2/layout/IconVerticalSolidList"/>
    <dgm:cxn modelId="{0ECC62A9-0804-4D3C-A84F-6FFEF2AC4C43}" srcId="{DB28A998-F7D4-4A76-8EF5-8128E27B460B}" destId="{175755BD-64B0-4486-9069-E7BD9F2F10F0}" srcOrd="2" destOrd="0" parTransId="{9DF163B5-1949-41CB-9CEB-F03CAAD96DAC}" sibTransId="{C84B085D-CB09-4058-8F73-9F384D2F6355}"/>
    <dgm:cxn modelId="{43867DE3-9B9C-45C4-ADF3-E2800A3A80D5}" type="presOf" srcId="{C967B1F0-5F16-4171-B803-74261E048FFF}" destId="{58519FBF-47F4-4DB0-83FE-B5B03E2354FC}" srcOrd="0" destOrd="0" presId="urn:microsoft.com/office/officeart/2018/2/layout/IconVerticalSolidList"/>
    <dgm:cxn modelId="{9C010DE4-943E-4A86-B422-FAE01E2D8FDB}" srcId="{DB28A998-F7D4-4A76-8EF5-8128E27B460B}" destId="{4CCB684F-CDE7-4794-B69D-AF6B6272FA4D}" srcOrd="4" destOrd="0" parTransId="{98EE742B-D629-45E6-8F85-6B9135789F8A}" sibTransId="{2CCF2280-89AA-400D-9AC1-B334E4755284}"/>
    <dgm:cxn modelId="{C1A687E8-4B74-4576-ACE5-83951D1FF9D4}" srcId="{DB28A998-F7D4-4A76-8EF5-8128E27B460B}" destId="{C967B1F0-5F16-4171-B803-74261E048FFF}" srcOrd="1" destOrd="0" parTransId="{9CDAE4CA-4999-4C04-B3DB-D760EF456043}" sibTransId="{A3D14130-C040-4A1B-B79C-1EA0A842C0A2}"/>
    <dgm:cxn modelId="{9EC2F4EC-FE43-4268-A82A-767C08400587}" type="presOf" srcId="{4CCB684F-CDE7-4794-B69D-AF6B6272FA4D}" destId="{53F9A052-3535-4E57-8F80-E0407495DC68}" srcOrd="0" destOrd="0" presId="urn:microsoft.com/office/officeart/2018/2/layout/IconVerticalSolidList"/>
    <dgm:cxn modelId="{29F395ED-6FE2-413E-9F8C-A99DC4EB8DBB}" type="presOf" srcId="{175755BD-64B0-4486-9069-E7BD9F2F10F0}" destId="{F98DB8F5-2F18-4276-BF12-235B6E7954DC}" srcOrd="0" destOrd="0" presId="urn:microsoft.com/office/officeart/2018/2/layout/IconVerticalSolidList"/>
    <dgm:cxn modelId="{A3BE91A3-343B-4A9A-8AD6-075640E1CCBA}" type="presParOf" srcId="{208A4FEF-20BA-47F9-A284-17E1337901B6}" destId="{3212EBEC-CFB1-4179-8725-BF81E42DCE36}" srcOrd="0" destOrd="0" presId="urn:microsoft.com/office/officeart/2018/2/layout/IconVerticalSolidList"/>
    <dgm:cxn modelId="{821E8249-F9E4-4A9B-9E0A-D7E2CC76C0D1}" type="presParOf" srcId="{3212EBEC-CFB1-4179-8725-BF81E42DCE36}" destId="{67481EFE-0750-4C8C-B275-E315E7356FA1}" srcOrd="0" destOrd="0" presId="urn:microsoft.com/office/officeart/2018/2/layout/IconVerticalSolidList"/>
    <dgm:cxn modelId="{931CE9FD-F72B-409C-9748-712C9EA1F921}" type="presParOf" srcId="{3212EBEC-CFB1-4179-8725-BF81E42DCE36}" destId="{6E0FEA6E-7DBC-4EB1-9AF7-FCB92544EC12}" srcOrd="1" destOrd="0" presId="urn:microsoft.com/office/officeart/2018/2/layout/IconVerticalSolidList"/>
    <dgm:cxn modelId="{A531DFEA-3B93-4C16-A6FD-153FF2EDAB73}" type="presParOf" srcId="{3212EBEC-CFB1-4179-8725-BF81E42DCE36}" destId="{96880AE2-8F03-4F1F-851F-A6E1ADDB5D5C}" srcOrd="2" destOrd="0" presId="urn:microsoft.com/office/officeart/2018/2/layout/IconVerticalSolidList"/>
    <dgm:cxn modelId="{F0138EB0-B5AD-4A66-8BBC-4CF403A385FA}" type="presParOf" srcId="{3212EBEC-CFB1-4179-8725-BF81E42DCE36}" destId="{C0F89981-7130-481F-AF89-9EA0643C621A}" srcOrd="3" destOrd="0" presId="urn:microsoft.com/office/officeart/2018/2/layout/IconVerticalSolidList"/>
    <dgm:cxn modelId="{0E89FF23-1176-4E14-A746-7A28DA3AD7C2}" type="presParOf" srcId="{208A4FEF-20BA-47F9-A284-17E1337901B6}" destId="{89F181D3-0347-4A1A-846F-AF5CBD444021}" srcOrd="1" destOrd="0" presId="urn:microsoft.com/office/officeart/2018/2/layout/IconVerticalSolidList"/>
    <dgm:cxn modelId="{74D012C0-6FC0-4D97-B3DB-FFDAD276FCA9}" type="presParOf" srcId="{208A4FEF-20BA-47F9-A284-17E1337901B6}" destId="{ABDFD5A3-89C2-4323-A2BF-B571A69358FA}" srcOrd="2" destOrd="0" presId="urn:microsoft.com/office/officeart/2018/2/layout/IconVerticalSolidList"/>
    <dgm:cxn modelId="{4C02F467-1AA2-4E25-9107-8307A13D0659}" type="presParOf" srcId="{ABDFD5A3-89C2-4323-A2BF-B571A69358FA}" destId="{8E2EDF28-1DA7-4ADB-8E9C-00F0B41CF0A0}" srcOrd="0" destOrd="0" presId="urn:microsoft.com/office/officeart/2018/2/layout/IconVerticalSolidList"/>
    <dgm:cxn modelId="{5BC95592-86CD-4A65-BB1B-9BB13314CDA0}" type="presParOf" srcId="{ABDFD5A3-89C2-4323-A2BF-B571A69358FA}" destId="{4EBD7224-B96D-43FB-946F-FC5BB263FE86}" srcOrd="1" destOrd="0" presId="urn:microsoft.com/office/officeart/2018/2/layout/IconVerticalSolidList"/>
    <dgm:cxn modelId="{0159D5CF-8197-4E2C-991C-2E30C29AD26D}" type="presParOf" srcId="{ABDFD5A3-89C2-4323-A2BF-B571A69358FA}" destId="{17ABB3B4-6D99-4467-9119-AC76B2306277}" srcOrd="2" destOrd="0" presId="urn:microsoft.com/office/officeart/2018/2/layout/IconVerticalSolidList"/>
    <dgm:cxn modelId="{C2A915AB-1645-49FE-A881-500E5DD84D9E}" type="presParOf" srcId="{ABDFD5A3-89C2-4323-A2BF-B571A69358FA}" destId="{58519FBF-47F4-4DB0-83FE-B5B03E2354FC}" srcOrd="3" destOrd="0" presId="urn:microsoft.com/office/officeart/2018/2/layout/IconVerticalSolidList"/>
    <dgm:cxn modelId="{046B4EE9-9837-44BB-83F0-62B384A96027}" type="presParOf" srcId="{208A4FEF-20BA-47F9-A284-17E1337901B6}" destId="{93F4AA0C-96E8-4481-BC81-B9CA0D026B30}" srcOrd="3" destOrd="0" presId="urn:microsoft.com/office/officeart/2018/2/layout/IconVerticalSolidList"/>
    <dgm:cxn modelId="{68EE2014-FC32-4E1E-BC34-83467A7FAE8C}" type="presParOf" srcId="{208A4FEF-20BA-47F9-A284-17E1337901B6}" destId="{A4AD0E2D-3166-442E-94B2-2E72B66FBC3C}" srcOrd="4" destOrd="0" presId="urn:microsoft.com/office/officeart/2018/2/layout/IconVerticalSolidList"/>
    <dgm:cxn modelId="{0E84C3D2-F331-4919-852B-1DE0ECAF501D}" type="presParOf" srcId="{A4AD0E2D-3166-442E-94B2-2E72B66FBC3C}" destId="{B9CE582A-4C7C-4E80-93C1-19FC940176CF}" srcOrd="0" destOrd="0" presId="urn:microsoft.com/office/officeart/2018/2/layout/IconVerticalSolidList"/>
    <dgm:cxn modelId="{8FA37D37-AC66-42D8-B468-09F8D95BA566}" type="presParOf" srcId="{A4AD0E2D-3166-442E-94B2-2E72B66FBC3C}" destId="{7BC0F693-0D55-44CD-B123-653F19FAB6FA}" srcOrd="1" destOrd="0" presId="urn:microsoft.com/office/officeart/2018/2/layout/IconVerticalSolidList"/>
    <dgm:cxn modelId="{D39FA34C-FE64-4A3A-8002-F5A2427C4A77}" type="presParOf" srcId="{A4AD0E2D-3166-442E-94B2-2E72B66FBC3C}" destId="{A8329A45-9964-434F-8DB7-41A871A40608}" srcOrd="2" destOrd="0" presId="urn:microsoft.com/office/officeart/2018/2/layout/IconVerticalSolidList"/>
    <dgm:cxn modelId="{F998AA4B-C411-4B08-B967-4D71587562E6}" type="presParOf" srcId="{A4AD0E2D-3166-442E-94B2-2E72B66FBC3C}" destId="{F98DB8F5-2F18-4276-BF12-235B6E7954DC}" srcOrd="3" destOrd="0" presId="urn:microsoft.com/office/officeart/2018/2/layout/IconVerticalSolidList"/>
    <dgm:cxn modelId="{71C61382-9F76-4C0B-9699-BA7C317CF916}" type="presParOf" srcId="{208A4FEF-20BA-47F9-A284-17E1337901B6}" destId="{1F8ABE1F-0D13-4ACD-8F87-D677A39DFEE9}" srcOrd="5" destOrd="0" presId="urn:microsoft.com/office/officeart/2018/2/layout/IconVerticalSolidList"/>
    <dgm:cxn modelId="{09E59398-F0A8-46F4-8C32-48F973B69F57}" type="presParOf" srcId="{208A4FEF-20BA-47F9-A284-17E1337901B6}" destId="{A9414082-1B49-4D1D-BFC9-C78A9EEC0799}" srcOrd="6" destOrd="0" presId="urn:microsoft.com/office/officeart/2018/2/layout/IconVerticalSolidList"/>
    <dgm:cxn modelId="{5577990F-8FD6-4B58-9452-CF2039D053A4}" type="presParOf" srcId="{A9414082-1B49-4D1D-BFC9-C78A9EEC0799}" destId="{D2C1129C-5E53-4060-8B34-4342AFC0D8F0}" srcOrd="0" destOrd="0" presId="urn:microsoft.com/office/officeart/2018/2/layout/IconVerticalSolidList"/>
    <dgm:cxn modelId="{485E9571-D133-4E21-8BF0-731BE9EAFBD4}" type="presParOf" srcId="{A9414082-1B49-4D1D-BFC9-C78A9EEC0799}" destId="{28A34F37-6393-4E78-8A2A-7098E4967135}" srcOrd="1" destOrd="0" presId="urn:microsoft.com/office/officeart/2018/2/layout/IconVerticalSolidList"/>
    <dgm:cxn modelId="{6CCF43F9-52D5-47C7-B436-80A60B86426C}" type="presParOf" srcId="{A9414082-1B49-4D1D-BFC9-C78A9EEC0799}" destId="{57C45F37-1C4F-46DD-87B7-EF67BBF92D8B}" srcOrd="2" destOrd="0" presId="urn:microsoft.com/office/officeart/2018/2/layout/IconVerticalSolidList"/>
    <dgm:cxn modelId="{BBB9CB4F-208B-43F3-8732-896E67F1E485}" type="presParOf" srcId="{A9414082-1B49-4D1D-BFC9-C78A9EEC0799}" destId="{757C79D3-07BC-4A4D-8F10-B76C12B28A46}" srcOrd="3" destOrd="0" presId="urn:microsoft.com/office/officeart/2018/2/layout/IconVerticalSolidList"/>
    <dgm:cxn modelId="{6980820A-51CF-4955-BC53-BE49D3CA7BF3}" type="presParOf" srcId="{208A4FEF-20BA-47F9-A284-17E1337901B6}" destId="{A2D43FA6-D5B5-4471-8E74-A7321017C2DA}" srcOrd="7" destOrd="0" presId="urn:microsoft.com/office/officeart/2018/2/layout/IconVerticalSolidList"/>
    <dgm:cxn modelId="{17312A31-0D67-4874-88F0-5C28ECD3CC60}" type="presParOf" srcId="{208A4FEF-20BA-47F9-A284-17E1337901B6}" destId="{3FDFB1BD-282C-4BDD-AB3E-6956A68CF180}" srcOrd="8" destOrd="0" presId="urn:microsoft.com/office/officeart/2018/2/layout/IconVerticalSolidList"/>
    <dgm:cxn modelId="{4814EB46-27FD-4E32-9A35-41ACB173264A}" type="presParOf" srcId="{3FDFB1BD-282C-4BDD-AB3E-6956A68CF180}" destId="{2D3BD2E0-6DD1-4F1F-85A9-9EBEE2B9F781}" srcOrd="0" destOrd="0" presId="urn:microsoft.com/office/officeart/2018/2/layout/IconVerticalSolidList"/>
    <dgm:cxn modelId="{97C07321-6051-42D0-B00F-4CEC0861C5AF}" type="presParOf" srcId="{3FDFB1BD-282C-4BDD-AB3E-6956A68CF180}" destId="{B0EAD26E-2395-4A84-AF81-FEF151EB33E9}" srcOrd="1" destOrd="0" presId="urn:microsoft.com/office/officeart/2018/2/layout/IconVerticalSolidList"/>
    <dgm:cxn modelId="{AE497C36-AD13-4E2A-BD12-64BD4D299524}" type="presParOf" srcId="{3FDFB1BD-282C-4BDD-AB3E-6956A68CF180}" destId="{43E79717-4ED4-4F9D-A6F1-CABE7906F6AE}" srcOrd="2" destOrd="0" presId="urn:microsoft.com/office/officeart/2018/2/layout/IconVerticalSolidList"/>
    <dgm:cxn modelId="{AC67EEA8-9DF5-40D4-97EF-4CEAD132345A}" type="presParOf" srcId="{3FDFB1BD-282C-4BDD-AB3E-6956A68CF180}" destId="{53F9A052-3535-4E57-8F80-E0407495DC68}" srcOrd="3" destOrd="0" presId="urn:microsoft.com/office/officeart/2018/2/layout/IconVerticalSolidList"/>
    <dgm:cxn modelId="{45A5BF54-2139-427E-B753-E5E31333E3FD}" type="presParOf" srcId="{208A4FEF-20BA-47F9-A284-17E1337901B6}" destId="{385E2C87-D6FA-4B71-8A6C-776822B54C6E}" srcOrd="9" destOrd="0" presId="urn:microsoft.com/office/officeart/2018/2/layout/IconVerticalSolidList"/>
    <dgm:cxn modelId="{D3EDB70B-EDE0-4612-BA6F-B0F1530C7BB5}" type="presParOf" srcId="{208A4FEF-20BA-47F9-A284-17E1337901B6}" destId="{6C3948FB-7DDB-4628-A98B-50492D8EB8CF}" srcOrd="10" destOrd="0" presId="urn:microsoft.com/office/officeart/2018/2/layout/IconVerticalSolidList"/>
    <dgm:cxn modelId="{4050C830-C7F0-4AF2-9E85-D9E020471D7F}" type="presParOf" srcId="{6C3948FB-7DDB-4628-A98B-50492D8EB8CF}" destId="{4FED7DAC-FAB7-4607-8392-DF8AAEA37D91}" srcOrd="0" destOrd="0" presId="urn:microsoft.com/office/officeart/2018/2/layout/IconVerticalSolidList"/>
    <dgm:cxn modelId="{18B6C81D-1EA1-4347-8367-A9184F3B8775}" type="presParOf" srcId="{6C3948FB-7DDB-4628-A98B-50492D8EB8CF}" destId="{DECBA446-F0A7-465E-8201-51F1FBA69CA2}" srcOrd="1" destOrd="0" presId="urn:microsoft.com/office/officeart/2018/2/layout/IconVerticalSolidList"/>
    <dgm:cxn modelId="{61F15CE3-18B9-4134-BD4F-8685FEB96F3A}" type="presParOf" srcId="{6C3948FB-7DDB-4628-A98B-50492D8EB8CF}" destId="{E4AB6E71-BFCC-4200-A3DA-FA473D47E642}" srcOrd="2" destOrd="0" presId="urn:microsoft.com/office/officeart/2018/2/layout/IconVerticalSolidList"/>
    <dgm:cxn modelId="{6E64A1BF-C168-497A-A17C-8044ED38191B}" type="presParOf" srcId="{6C3948FB-7DDB-4628-A98B-50492D8EB8CF}" destId="{B38F8BE2-27EE-4984-AF07-2D9DF4E593A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37FA378F-E40D-471F-8ADA-B7987A8394BC}" type="doc">
      <dgm:prSet loTypeId="urn:microsoft.com/office/officeart/2018/2/layout/IconVerticalSolidList" loCatId="icon" qsTypeId="urn:microsoft.com/office/officeart/2005/8/quickstyle/simple1" qsCatId="simple" csTypeId="urn:microsoft.com/office/officeart/2018/5/colors/Iconchunking_neutralbg_accent2_2" csCatId="accent2" phldr="1"/>
      <dgm:spPr/>
      <dgm:t>
        <a:bodyPr/>
        <a:lstStyle/>
        <a:p>
          <a:endParaRPr lang="en-US"/>
        </a:p>
      </dgm:t>
    </dgm:pt>
    <dgm:pt modelId="{B910A5E4-28B4-409E-AA29-8882C2063451}">
      <dgm:prSet custT="1"/>
      <dgm:spPr/>
      <dgm:t>
        <a:bodyPr/>
        <a:lstStyle/>
        <a:p>
          <a:r>
            <a:rPr lang="en-US" sz="1200" dirty="0">
              <a:solidFill>
                <a:srgbClr val="002060"/>
              </a:solidFill>
              <a:latin typeface="Gilroy"/>
            </a:rPr>
            <a:t>These complications can arise several years after surgery</a:t>
          </a:r>
        </a:p>
      </dgm:t>
    </dgm:pt>
    <dgm:pt modelId="{EFC51F7C-FD76-4837-9C6F-AB07F064E67E}" type="parTrans" cxnId="{7F800AF7-1E78-469F-895A-26EBA7045A07}">
      <dgm:prSet/>
      <dgm:spPr/>
      <dgm:t>
        <a:bodyPr/>
        <a:lstStyle/>
        <a:p>
          <a:endParaRPr lang="en-US"/>
        </a:p>
      </dgm:t>
    </dgm:pt>
    <dgm:pt modelId="{F3AA8BB1-CEB9-464C-B490-016469BA6127}" type="sibTrans" cxnId="{7F800AF7-1E78-469F-895A-26EBA7045A07}">
      <dgm:prSet/>
      <dgm:spPr/>
      <dgm:t>
        <a:bodyPr/>
        <a:lstStyle/>
        <a:p>
          <a:pPr>
            <a:lnSpc>
              <a:spcPct val="100000"/>
            </a:lnSpc>
          </a:pPr>
          <a:endParaRPr lang="en-US"/>
        </a:p>
      </dgm:t>
    </dgm:pt>
    <dgm:pt modelId="{7B80B4C0-727B-4C55-A361-1E18A5036698}">
      <dgm:prSet custT="1"/>
      <dgm:spPr/>
      <dgm:t>
        <a:bodyPr/>
        <a:lstStyle/>
        <a:p>
          <a:r>
            <a:rPr lang="en-US" sz="1200" dirty="0">
              <a:solidFill>
                <a:srgbClr val="002060"/>
              </a:solidFill>
              <a:latin typeface="Gilroy"/>
            </a:rPr>
            <a:t>Symptoms may include severe abdominal pain, nausea or vomiting, burning sensation in stomach, eating less than usual, a change in appetite or tolerance to food</a:t>
          </a:r>
        </a:p>
      </dgm:t>
    </dgm:pt>
    <dgm:pt modelId="{E8FC5713-D537-4899-AB60-224892BAEF3E}" type="parTrans" cxnId="{9251007C-EDDA-4434-A4EF-DFAF5E19D7FE}">
      <dgm:prSet/>
      <dgm:spPr/>
      <dgm:t>
        <a:bodyPr/>
        <a:lstStyle/>
        <a:p>
          <a:endParaRPr lang="en-US"/>
        </a:p>
      </dgm:t>
    </dgm:pt>
    <dgm:pt modelId="{0042FC7C-F179-47EF-9616-30CE39943DA8}" type="sibTrans" cxnId="{9251007C-EDDA-4434-A4EF-DFAF5E19D7FE}">
      <dgm:prSet/>
      <dgm:spPr/>
      <dgm:t>
        <a:bodyPr/>
        <a:lstStyle/>
        <a:p>
          <a:pPr>
            <a:lnSpc>
              <a:spcPct val="100000"/>
            </a:lnSpc>
          </a:pPr>
          <a:endParaRPr lang="en-US"/>
        </a:p>
      </dgm:t>
    </dgm:pt>
    <dgm:pt modelId="{5FE7FF2E-2BCF-427E-9AA2-D1BC25E31F25}">
      <dgm:prSet custT="1"/>
      <dgm:spPr/>
      <dgm:t>
        <a:bodyPr/>
        <a:lstStyle/>
        <a:p>
          <a:r>
            <a:rPr lang="en-US" sz="1200" dirty="0">
              <a:solidFill>
                <a:srgbClr val="002060"/>
              </a:solidFill>
              <a:latin typeface="Gilroy"/>
            </a:rPr>
            <a:t>Risk of ulcers are increased with smoking and NSAID use. </a:t>
          </a:r>
          <a:r>
            <a:rPr lang="en-US" sz="1200" b="0" dirty="0">
              <a:solidFill>
                <a:srgbClr val="002060"/>
              </a:solidFill>
              <a:latin typeface="Gilroy"/>
            </a:rPr>
            <a:t>Gastric bypass patients must avoid NSAID’s for life.</a:t>
          </a:r>
          <a:endParaRPr lang="en-US" sz="1200" dirty="0">
            <a:solidFill>
              <a:srgbClr val="002060"/>
            </a:solidFill>
            <a:latin typeface="Gilroy"/>
          </a:endParaRPr>
        </a:p>
      </dgm:t>
    </dgm:pt>
    <dgm:pt modelId="{C21506EC-BAFE-483A-81AF-0BF6533D5A43}" type="parTrans" cxnId="{88BD8F1D-5A73-4B71-AEF4-49C877C44A31}">
      <dgm:prSet/>
      <dgm:spPr/>
      <dgm:t>
        <a:bodyPr/>
        <a:lstStyle/>
        <a:p>
          <a:endParaRPr lang="en-US"/>
        </a:p>
      </dgm:t>
    </dgm:pt>
    <dgm:pt modelId="{3003A7BA-BE07-46FA-A0BA-C32A1DEC7DE4}" type="sibTrans" cxnId="{88BD8F1D-5A73-4B71-AEF4-49C877C44A31}">
      <dgm:prSet/>
      <dgm:spPr/>
      <dgm:t>
        <a:bodyPr/>
        <a:lstStyle/>
        <a:p>
          <a:pPr>
            <a:lnSpc>
              <a:spcPct val="100000"/>
            </a:lnSpc>
          </a:pPr>
          <a:endParaRPr lang="en-US"/>
        </a:p>
      </dgm:t>
    </dgm:pt>
    <dgm:pt modelId="{F353EC00-39F7-4615-987F-092C03141C08}">
      <dgm:prSet custT="1"/>
      <dgm:spPr/>
      <dgm:t>
        <a:bodyPr/>
        <a:lstStyle/>
        <a:p>
          <a:r>
            <a:rPr lang="en-US" sz="1200" dirty="0">
              <a:solidFill>
                <a:srgbClr val="002060"/>
              </a:solidFill>
              <a:latin typeface="Gilroy"/>
            </a:rPr>
            <a:t>Contact your surgeon or go directly to ER if you are having any of the above symptoms</a:t>
          </a:r>
        </a:p>
      </dgm:t>
    </dgm:pt>
    <dgm:pt modelId="{CA3286E1-BD28-4267-BC09-5B02A4DEE7A0}" type="parTrans" cxnId="{FB0C6386-BEEE-48C2-9AF6-7CD99B7D640E}">
      <dgm:prSet/>
      <dgm:spPr/>
      <dgm:t>
        <a:bodyPr/>
        <a:lstStyle/>
        <a:p>
          <a:endParaRPr lang="en-US"/>
        </a:p>
      </dgm:t>
    </dgm:pt>
    <dgm:pt modelId="{74914894-0EE9-4199-8D7A-C0994E37C217}" type="sibTrans" cxnId="{FB0C6386-BEEE-48C2-9AF6-7CD99B7D640E}">
      <dgm:prSet/>
      <dgm:spPr/>
      <dgm:t>
        <a:bodyPr/>
        <a:lstStyle/>
        <a:p>
          <a:endParaRPr lang="en-US"/>
        </a:p>
      </dgm:t>
    </dgm:pt>
    <dgm:pt modelId="{F4ADB6DD-6A63-4711-9CFF-1A73F32AE9D3}" type="pres">
      <dgm:prSet presAssocID="{37FA378F-E40D-471F-8ADA-B7987A8394BC}" presName="root" presStyleCnt="0">
        <dgm:presLayoutVars>
          <dgm:dir/>
          <dgm:resizeHandles val="exact"/>
        </dgm:presLayoutVars>
      </dgm:prSet>
      <dgm:spPr/>
    </dgm:pt>
    <dgm:pt modelId="{37EA2262-008E-42EC-A79A-4A89AC89A5F6}" type="pres">
      <dgm:prSet presAssocID="{B910A5E4-28B4-409E-AA29-8882C2063451}" presName="compNode" presStyleCnt="0"/>
      <dgm:spPr/>
    </dgm:pt>
    <dgm:pt modelId="{1B031C2D-F288-4051-BDB2-7E60CF0F2CDD}" type="pres">
      <dgm:prSet presAssocID="{B910A5E4-28B4-409E-AA29-8882C2063451}" presName="bgRect" presStyleLbl="bgShp" presStyleIdx="0" presStyleCnt="4"/>
      <dgm:spPr/>
    </dgm:pt>
    <dgm:pt modelId="{DFD9BCD3-2A82-4863-9AC0-407D0337F972}" type="pres">
      <dgm:prSet presAssocID="{B910A5E4-28B4-409E-AA29-8882C2063451}" presName="iconRect" presStyleLbl="node1" presStyleIdx="0" presStyleCnt="4"/>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Doctor"/>
        </a:ext>
      </dgm:extLst>
    </dgm:pt>
    <dgm:pt modelId="{BBB88B59-6484-4398-8FD7-21406FE566A2}" type="pres">
      <dgm:prSet presAssocID="{B910A5E4-28B4-409E-AA29-8882C2063451}" presName="spaceRect" presStyleCnt="0"/>
      <dgm:spPr/>
    </dgm:pt>
    <dgm:pt modelId="{709B8983-C890-4A38-80C8-0B401C1D6AA5}" type="pres">
      <dgm:prSet presAssocID="{B910A5E4-28B4-409E-AA29-8882C2063451}" presName="parTx" presStyleLbl="revTx" presStyleIdx="0" presStyleCnt="4">
        <dgm:presLayoutVars>
          <dgm:chMax val="0"/>
          <dgm:chPref val="0"/>
        </dgm:presLayoutVars>
      </dgm:prSet>
      <dgm:spPr/>
    </dgm:pt>
    <dgm:pt modelId="{D9BB478A-F2C9-4B8F-96E2-1B03AEFBA789}" type="pres">
      <dgm:prSet presAssocID="{F3AA8BB1-CEB9-464C-B490-016469BA6127}" presName="sibTrans" presStyleCnt="0"/>
      <dgm:spPr/>
    </dgm:pt>
    <dgm:pt modelId="{042372CA-D3B4-4809-94A6-A59F9BF2B916}" type="pres">
      <dgm:prSet presAssocID="{7B80B4C0-727B-4C55-A361-1E18A5036698}" presName="compNode" presStyleCnt="0"/>
      <dgm:spPr/>
    </dgm:pt>
    <dgm:pt modelId="{0DA78EE0-B94E-46AB-84E3-08B963BF154A}" type="pres">
      <dgm:prSet presAssocID="{7B80B4C0-727B-4C55-A361-1E18A5036698}" presName="bgRect" presStyleLbl="bgShp" presStyleIdx="1" presStyleCnt="4"/>
      <dgm:spPr/>
    </dgm:pt>
    <dgm:pt modelId="{5B65DE20-EDA8-4195-93F8-F6A7399B640C}" type="pres">
      <dgm:prSet presAssocID="{7B80B4C0-727B-4C55-A361-1E18A5036698}"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Fork and knife"/>
        </a:ext>
      </dgm:extLst>
    </dgm:pt>
    <dgm:pt modelId="{0A09165D-CB54-4BA7-AA89-4BE37174868E}" type="pres">
      <dgm:prSet presAssocID="{7B80B4C0-727B-4C55-A361-1E18A5036698}" presName="spaceRect" presStyleCnt="0"/>
      <dgm:spPr/>
    </dgm:pt>
    <dgm:pt modelId="{F88094A1-D2A0-4D17-8E66-145F469E08C8}" type="pres">
      <dgm:prSet presAssocID="{7B80B4C0-727B-4C55-A361-1E18A5036698}" presName="parTx" presStyleLbl="revTx" presStyleIdx="1" presStyleCnt="4">
        <dgm:presLayoutVars>
          <dgm:chMax val="0"/>
          <dgm:chPref val="0"/>
        </dgm:presLayoutVars>
      </dgm:prSet>
      <dgm:spPr/>
    </dgm:pt>
    <dgm:pt modelId="{4CD9C0C5-18E6-4F4A-8929-677C903AD08E}" type="pres">
      <dgm:prSet presAssocID="{0042FC7C-F179-47EF-9616-30CE39943DA8}" presName="sibTrans" presStyleCnt="0"/>
      <dgm:spPr/>
    </dgm:pt>
    <dgm:pt modelId="{837E3CB2-DD2F-4DAA-96BC-F4063F145049}" type="pres">
      <dgm:prSet presAssocID="{5FE7FF2E-2BCF-427E-9AA2-D1BC25E31F25}" presName="compNode" presStyleCnt="0"/>
      <dgm:spPr/>
    </dgm:pt>
    <dgm:pt modelId="{8E21F330-A3CB-4394-AFD5-AE297C10994D}" type="pres">
      <dgm:prSet presAssocID="{5FE7FF2E-2BCF-427E-9AA2-D1BC25E31F25}" presName="bgRect" presStyleLbl="bgShp" presStyleIdx="2" presStyleCnt="4"/>
      <dgm:spPr/>
    </dgm:pt>
    <dgm:pt modelId="{F32C22D8-1150-42E4-A95A-F565915AF31E}" type="pres">
      <dgm:prSet presAssocID="{5FE7FF2E-2BCF-427E-9AA2-D1BC25E31F25}"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ne"/>
        </a:ext>
      </dgm:extLst>
    </dgm:pt>
    <dgm:pt modelId="{0816D56F-F14B-46E7-BCB8-6AA81063593A}" type="pres">
      <dgm:prSet presAssocID="{5FE7FF2E-2BCF-427E-9AA2-D1BC25E31F25}" presName="spaceRect" presStyleCnt="0"/>
      <dgm:spPr/>
    </dgm:pt>
    <dgm:pt modelId="{0B3B5AC1-BF98-49E7-8B99-7530CB5762B3}" type="pres">
      <dgm:prSet presAssocID="{5FE7FF2E-2BCF-427E-9AA2-D1BC25E31F25}" presName="parTx" presStyleLbl="revTx" presStyleIdx="2" presStyleCnt="4">
        <dgm:presLayoutVars>
          <dgm:chMax val="0"/>
          <dgm:chPref val="0"/>
        </dgm:presLayoutVars>
      </dgm:prSet>
      <dgm:spPr/>
    </dgm:pt>
    <dgm:pt modelId="{C8222E38-F9F2-44E4-A9C5-90D60C3753AF}" type="pres">
      <dgm:prSet presAssocID="{3003A7BA-BE07-46FA-A0BA-C32A1DEC7DE4}" presName="sibTrans" presStyleCnt="0"/>
      <dgm:spPr/>
    </dgm:pt>
    <dgm:pt modelId="{0A87C7A3-7808-47DF-8D33-224D4EB33899}" type="pres">
      <dgm:prSet presAssocID="{F353EC00-39F7-4615-987F-092C03141C08}" presName="compNode" presStyleCnt="0"/>
      <dgm:spPr/>
    </dgm:pt>
    <dgm:pt modelId="{965EF1DF-9896-4429-9B84-ADB0536727B4}" type="pres">
      <dgm:prSet presAssocID="{F353EC00-39F7-4615-987F-092C03141C08}" presName="bgRect" presStyleLbl="bgShp" presStyleIdx="3" presStyleCnt="4"/>
      <dgm:spPr/>
    </dgm:pt>
    <dgm:pt modelId="{A99252FB-6911-46AD-8AFD-08B3034B6A1B}" type="pres">
      <dgm:prSet presAssocID="{F353EC00-39F7-4615-987F-092C03141C08}"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First Aid Kit"/>
        </a:ext>
      </dgm:extLst>
    </dgm:pt>
    <dgm:pt modelId="{77DBF2B5-FF06-4E65-95FE-5459D4075B04}" type="pres">
      <dgm:prSet presAssocID="{F353EC00-39F7-4615-987F-092C03141C08}" presName="spaceRect" presStyleCnt="0"/>
      <dgm:spPr/>
    </dgm:pt>
    <dgm:pt modelId="{85882954-5562-4F4B-9E5F-68FBBEE9AF80}" type="pres">
      <dgm:prSet presAssocID="{F353EC00-39F7-4615-987F-092C03141C08}" presName="parTx" presStyleLbl="revTx" presStyleIdx="3" presStyleCnt="4">
        <dgm:presLayoutVars>
          <dgm:chMax val="0"/>
          <dgm:chPref val="0"/>
        </dgm:presLayoutVars>
      </dgm:prSet>
      <dgm:spPr/>
    </dgm:pt>
  </dgm:ptLst>
  <dgm:cxnLst>
    <dgm:cxn modelId="{88BD8F1D-5A73-4B71-AEF4-49C877C44A31}" srcId="{37FA378F-E40D-471F-8ADA-B7987A8394BC}" destId="{5FE7FF2E-2BCF-427E-9AA2-D1BC25E31F25}" srcOrd="2" destOrd="0" parTransId="{C21506EC-BAFE-483A-81AF-0BF6533D5A43}" sibTransId="{3003A7BA-BE07-46FA-A0BA-C32A1DEC7DE4}"/>
    <dgm:cxn modelId="{2E16F030-DBE9-4CC0-B8A8-64D83C91336B}" type="presOf" srcId="{B910A5E4-28B4-409E-AA29-8882C2063451}" destId="{709B8983-C890-4A38-80C8-0B401C1D6AA5}" srcOrd="0" destOrd="0" presId="urn:microsoft.com/office/officeart/2018/2/layout/IconVerticalSolidList"/>
    <dgm:cxn modelId="{E2ECF54B-11A1-4C87-94A7-CE1C17A5A9CA}" type="presOf" srcId="{5FE7FF2E-2BCF-427E-9AA2-D1BC25E31F25}" destId="{0B3B5AC1-BF98-49E7-8B99-7530CB5762B3}" srcOrd="0" destOrd="0" presId="urn:microsoft.com/office/officeart/2018/2/layout/IconVerticalSolidList"/>
    <dgm:cxn modelId="{84CBAE6E-CC66-4224-A77F-51FBFD88B5E5}" type="presOf" srcId="{37FA378F-E40D-471F-8ADA-B7987A8394BC}" destId="{F4ADB6DD-6A63-4711-9CFF-1A73F32AE9D3}" srcOrd="0" destOrd="0" presId="urn:microsoft.com/office/officeart/2018/2/layout/IconVerticalSolidList"/>
    <dgm:cxn modelId="{9251007C-EDDA-4434-A4EF-DFAF5E19D7FE}" srcId="{37FA378F-E40D-471F-8ADA-B7987A8394BC}" destId="{7B80B4C0-727B-4C55-A361-1E18A5036698}" srcOrd="1" destOrd="0" parTransId="{E8FC5713-D537-4899-AB60-224892BAEF3E}" sibTransId="{0042FC7C-F179-47EF-9616-30CE39943DA8}"/>
    <dgm:cxn modelId="{FB0C6386-BEEE-48C2-9AF6-7CD99B7D640E}" srcId="{37FA378F-E40D-471F-8ADA-B7987A8394BC}" destId="{F353EC00-39F7-4615-987F-092C03141C08}" srcOrd="3" destOrd="0" parTransId="{CA3286E1-BD28-4267-BC09-5B02A4DEE7A0}" sibTransId="{74914894-0EE9-4199-8D7A-C0994E37C217}"/>
    <dgm:cxn modelId="{75AB43E1-C39A-4027-AE80-FF3457111048}" type="presOf" srcId="{7B80B4C0-727B-4C55-A361-1E18A5036698}" destId="{F88094A1-D2A0-4D17-8E66-145F469E08C8}" srcOrd="0" destOrd="0" presId="urn:microsoft.com/office/officeart/2018/2/layout/IconVerticalSolidList"/>
    <dgm:cxn modelId="{7F800AF7-1E78-469F-895A-26EBA7045A07}" srcId="{37FA378F-E40D-471F-8ADA-B7987A8394BC}" destId="{B910A5E4-28B4-409E-AA29-8882C2063451}" srcOrd="0" destOrd="0" parTransId="{EFC51F7C-FD76-4837-9C6F-AB07F064E67E}" sibTransId="{F3AA8BB1-CEB9-464C-B490-016469BA6127}"/>
    <dgm:cxn modelId="{52B93AFC-CA00-4FA6-93D7-CF704C09BC31}" type="presOf" srcId="{F353EC00-39F7-4615-987F-092C03141C08}" destId="{85882954-5562-4F4B-9E5F-68FBBEE9AF80}" srcOrd="0" destOrd="0" presId="urn:microsoft.com/office/officeart/2018/2/layout/IconVerticalSolidList"/>
    <dgm:cxn modelId="{1AA4F6A2-D9A0-4053-A36B-E249900EA7EE}" type="presParOf" srcId="{F4ADB6DD-6A63-4711-9CFF-1A73F32AE9D3}" destId="{37EA2262-008E-42EC-A79A-4A89AC89A5F6}" srcOrd="0" destOrd="0" presId="urn:microsoft.com/office/officeart/2018/2/layout/IconVerticalSolidList"/>
    <dgm:cxn modelId="{EF978F22-D85E-4AB5-AC94-0E696EDA9158}" type="presParOf" srcId="{37EA2262-008E-42EC-A79A-4A89AC89A5F6}" destId="{1B031C2D-F288-4051-BDB2-7E60CF0F2CDD}" srcOrd="0" destOrd="0" presId="urn:microsoft.com/office/officeart/2018/2/layout/IconVerticalSolidList"/>
    <dgm:cxn modelId="{02F46E8C-F1AC-42BD-93A3-13CF14563CC8}" type="presParOf" srcId="{37EA2262-008E-42EC-A79A-4A89AC89A5F6}" destId="{DFD9BCD3-2A82-4863-9AC0-407D0337F972}" srcOrd="1" destOrd="0" presId="urn:microsoft.com/office/officeart/2018/2/layout/IconVerticalSolidList"/>
    <dgm:cxn modelId="{3F1912B9-AE60-43FB-BCBA-F357EE6AE215}" type="presParOf" srcId="{37EA2262-008E-42EC-A79A-4A89AC89A5F6}" destId="{BBB88B59-6484-4398-8FD7-21406FE566A2}" srcOrd="2" destOrd="0" presId="urn:microsoft.com/office/officeart/2018/2/layout/IconVerticalSolidList"/>
    <dgm:cxn modelId="{F6F3F13B-3972-4EDB-991D-055FA9000990}" type="presParOf" srcId="{37EA2262-008E-42EC-A79A-4A89AC89A5F6}" destId="{709B8983-C890-4A38-80C8-0B401C1D6AA5}" srcOrd="3" destOrd="0" presId="urn:microsoft.com/office/officeart/2018/2/layout/IconVerticalSolidList"/>
    <dgm:cxn modelId="{A1978452-5FB9-4367-AC32-47430F369E97}" type="presParOf" srcId="{F4ADB6DD-6A63-4711-9CFF-1A73F32AE9D3}" destId="{D9BB478A-F2C9-4B8F-96E2-1B03AEFBA789}" srcOrd="1" destOrd="0" presId="urn:microsoft.com/office/officeart/2018/2/layout/IconVerticalSolidList"/>
    <dgm:cxn modelId="{B9AD4B77-9A40-4C6C-8EFE-7FFEEBEC9841}" type="presParOf" srcId="{F4ADB6DD-6A63-4711-9CFF-1A73F32AE9D3}" destId="{042372CA-D3B4-4809-94A6-A59F9BF2B916}" srcOrd="2" destOrd="0" presId="urn:microsoft.com/office/officeart/2018/2/layout/IconVerticalSolidList"/>
    <dgm:cxn modelId="{430773B7-1A59-4C10-95A1-7F2BFD884C0D}" type="presParOf" srcId="{042372CA-D3B4-4809-94A6-A59F9BF2B916}" destId="{0DA78EE0-B94E-46AB-84E3-08B963BF154A}" srcOrd="0" destOrd="0" presId="urn:microsoft.com/office/officeart/2018/2/layout/IconVerticalSolidList"/>
    <dgm:cxn modelId="{F364C431-1F02-4C33-8436-016B8BD2F1C8}" type="presParOf" srcId="{042372CA-D3B4-4809-94A6-A59F9BF2B916}" destId="{5B65DE20-EDA8-4195-93F8-F6A7399B640C}" srcOrd="1" destOrd="0" presId="urn:microsoft.com/office/officeart/2018/2/layout/IconVerticalSolidList"/>
    <dgm:cxn modelId="{D2126CEA-D757-4BA7-9355-0769A69CBCBA}" type="presParOf" srcId="{042372CA-D3B4-4809-94A6-A59F9BF2B916}" destId="{0A09165D-CB54-4BA7-AA89-4BE37174868E}" srcOrd="2" destOrd="0" presId="urn:microsoft.com/office/officeart/2018/2/layout/IconVerticalSolidList"/>
    <dgm:cxn modelId="{181821CC-A318-4C34-81EB-5E18A3B619E7}" type="presParOf" srcId="{042372CA-D3B4-4809-94A6-A59F9BF2B916}" destId="{F88094A1-D2A0-4D17-8E66-145F469E08C8}" srcOrd="3" destOrd="0" presId="urn:microsoft.com/office/officeart/2018/2/layout/IconVerticalSolidList"/>
    <dgm:cxn modelId="{A4F6B18B-58FB-428B-9A83-E03031B20433}" type="presParOf" srcId="{F4ADB6DD-6A63-4711-9CFF-1A73F32AE9D3}" destId="{4CD9C0C5-18E6-4F4A-8929-677C903AD08E}" srcOrd="3" destOrd="0" presId="urn:microsoft.com/office/officeart/2018/2/layout/IconVerticalSolidList"/>
    <dgm:cxn modelId="{CB929D97-FF5A-44B1-8AD2-26B58C0EB0CC}" type="presParOf" srcId="{F4ADB6DD-6A63-4711-9CFF-1A73F32AE9D3}" destId="{837E3CB2-DD2F-4DAA-96BC-F4063F145049}" srcOrd="4" destOrd="0" presId="urn:microsoft.com/office/officeart/2018/2/layout/IconVerticalSolidList"/>
    <dgm:cxn modelId="{E67231B6-4849-4EFF-AB66-AC296C3C48FE}" type="presParOf" srcId="{837E3CB2-DD2F-4DAA-96BC-F4063F145049}" destId="{8E21F330-A3CB-4394-AFD5-AE297C10994D}" srcOrd="0" destOrd="0" presId="urn:microsoft.com/office/officeart/2018/2/layout/IconVerticalSolidList"/>
    <dgm:cxn modelId="{85AD2C38-2DEB-4F4E-9CA9-C9C2C31BD7EF}" type="presParOf" srcId="{837E3CB2-DD2F-4DAA-96BC-F4063F145049}" destId="{F32C22D8-1150-42E4-A95A-F565915AF31E}" srcOrd="1" destOrd="0" presId="urn:microsoft.com/office/officeart/2018/2/layout/IconVerticalSolidList"/>
    <dgm:cxn modelId="{0AF6051F-7D67-44F4-A67F-23765FD7A147}" type="presParOf" srcId="{837E3CB2-DD2F-4DAA-96BC-F4063F145049}" destId="{0816D56F-F14B-46E7-BCB8-6AA81063593A}" srcOrd="2" destOrd="0" presId="urn:microsoft.com/office/officeart/2018/2/layout/IconVerticalSolidList"/>
    <dgm:cxn modelId="{F3D08E05-2595-40D4-89BC-A12B9D63D73C}" type="presParOf" srcId="{837E3CB2-DD2F-4DAA-96BC-F4063F145049}" destId="{0B3B5AC1-BF98-49E7-8B99-7530CB5762B3}" srcOrd="3" destOrd="0" presId="urn:microsoft.com/office/officeart/2018/2/layout/IconVerticalSolidList"/>
    <dgm:cxn modelId="{6F237553-F109-4178-A65F-1D8085BD2207}" type="presParOf" srcId="{F4ADB6DD-6A63-4711-9CFF-1A73F32AE9D3}" destId="{C8222E38-F9F2-44E4-A9C5-90D60C3753AF}" srcOrd="5" destOrd="0" presId="urn:microsoft.com/office/officeart/2018/2/layout/IconVerticalSolidList"/>
    <dgm:cxn modelId="{36B5C1E8-A323-49B9-A3C7-3F9CC9B5467C}" type="presParOf" srcId="{F4ADB6DD-6A63-4711-9CFF-1A73F32AE9D3}" destId="{0A87C7A3-7808-47DF-8D33-224D4EB33899}" srcOrd="6" destOrd="0" presId="urn:microsoft.com/office/officeart/2018/2/layout/IconVerticalSolidList"/>
    <dgm:cxn modelId="{56817FD6-0CAD-4D95-BC9A-D0DB2576D473}" type="presParOf" srcId="{0A87C7A3-7808-47DF-8D33-224D4EB33899}" destId="{965EF1DF-9896-4429-9B84-ADB0536727B4}" srcOrd="0" destOrd="0" presId="urn:microsoft.com/office/officeart/2018/2/layout/IconVerticalSolidList"/>
    <dgm:cxn modelId="{78164B49-FE2A-423C-A929-11A5FF9AA10B}" type="presParOf" srcId="{0A87C7A3-7808-47DF-8D33-224D4EB33899}" destId="{A99252FB-6911-46AD-8AFD-08B3034B6A1B}" srcOrd="1" destOrd="0" presId="urn:microsoft.com/office/officeart/2018/2/layout/IconVerticalSolidList"/>
    <dgm:cxn modelId="{98D716E9-80C1-49D5-AF42-0120E25D9CEE}" type="presParOf" srcId="{0A87C7A3-7808-47DF-8D33-224D4EB33899}" destId="{77DBF2B5-FF06-4E65-95FE-5459D4075B04}" srcOrd="2" destOrd="0" presId="urn:microsoft.com/office/officeart/2018/2/layout/IconVerticalSolidList"/>
    <dgm:cxn modelId="{C82CB88C-3F54-4878-B783-6E3FF7F6C263}" type="presParOf" srcId="{0A87C7A3-7808-47DF-8D33-224D4EB33899}" destId="{85882954-5562-4F4B-9E5F-68FBBEE9AF80}" srcOrd="3" destOrd="0" presId="urn:microsoft.com/office/officeart/2018/2/layout/IconVerticalSoli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B34E8AD-C940-4808-8663-A6D8E7CF648A}" type="doc">
      <dgm:prSet loTypeId="urn:microsoft.com/office/officeart/2008/layout/LinedList" loCatId="list" qsTypeId="urn:microsoft.com/office/officeart/2005/8/quickstyle/simple1" qsCatId="simple" csTypeId="urn:microsoft.com/office/officeart/2005/8/colors/accent1_4" csCatId="accent1" phldr="1"/>
      <dgm:spPr/>
      <dgm:t>
        <a:bodyPr/>
        <a:lstStyle/>
        <a:p>
          <a:endParaRPr lang="en-US"/>
        </a:p>
      </dgm:t>
    </dgm:pt>
    <dgm:pt modelId="{FA003520-AA8B-4D76-ACB5-DCEEBA54A2A9}">
      <dgm:prSet phldrT="[Text]"/>
      <dgm:spPr/>
      <dgm:t>
        <a:bodyPr/>
        <a:lstStyle/>
        <a:p>
          <a:r>
            <a:rPr lang="en-US" dirty="0">
              <a:solidFill>
                <a:srgbClr val="002060"/>
              </a:solidFill>
              <a:latin typeface="Gilroy"/>
            </a:rPr>
            <a:t>You may start discussing plans for removal of excess skin with the Surgeon at 1.5 years after bariatric surgery if excess skin is a concern</a:t>
          </a:r>
        </a:p>
      </dgm:t>
    </dgm:pt>
    <dgm:pt modelId="{90598FDE-81A4-4C0F-90E8-FD360D9397DB}" type="parTrans" cxnId="{A7FEC2D4-84A1-4E4E-9038-03F10BC8E9A4}">
      <dgm:prSet/>
      <dgm:spPr/>
      <dgm:t>
        <a:bodyPr/>
        <a:lstStyle/>
        <a:p>
          <a:endParaRPr lang="en-US"/>
        </a:p>
      </dgm:t>
    </dgm:pt>
    <dgm:pt modelId="{6CE8B675-93F9-4F0D-B6A9-6DB40E7BFB55}" type="sibTrans" cxnId="{A7FEC2D4-84A1-4E4E-9038-03F10BC8E9A4}">
      <dgm:prSet/>
      <dgm:spPr/>
      <dgm:t>
        <a:bodyPr/>
        <a:lstStyle/>
        <a:p>
          <a:endParaRPr lang="en-US"/>
        </a:p>
      </dgm:t>
    </dgm:pt>
    <dgm:pt modelId="{85EFA555-3CFC-4188-9F5D-850CFC3070DA}">
      <dgm:prSet/>
      <dgm:spPr/>
      <dgm:t>
        <a:bodyPr/>
        <a:lstStyle/>
        <a:p>
          <a:r>
            <a:rPr lang="en-US" dirty="0">
              <a:solidFill>
                <a:srgbClr val="002060"/>
              </a:solidFill>
              <a:latin typeface="Gilroy"/>
            </a:rPr>
            <a:t>Not recommended to have skin removal surgery before 2 years after bariatric surgery</a:t>
          </a:r>
        </a:p>
      </dgm:t>
    </dgm:pt>
    <dgm:pt modelId="{1612F4D2-0F2A-4FB3-BDCF-4E812607E185}" type="sibTrans" cxnId="{8E90866E-C13C-4008-85B1-36EE413B9E2E}">
      <dgm:prSet/>
      <dgm:spPr/>
      <dgm:t>
        <a:bodyPr/>
        <a:lstStyle/>
        <a:p>
          <a:endParaRPr lang="en-US"/>
        </a:p>
      </dgm:t>
    </dgm:pt>
    <dgm:pt modelId="{254AEEB5-34D4-45D4-B4E6-89748CCD17C3}" type="parTrans" cxnId="{8E90866E-C13C-4008-85B1-36EE413B9E2E}">
      <dgm:prSet/>
      <dgm:spPr/>
      <dgm:t>
        <a:bodyPr/>
        <a:lstStyle/>
        <a:p>
          <a:endParaRPr lang="en-US"/>
        </a:p>
      </dgm:t>
    </dgm:pt>
    <dgm:pt modelId="{27A32271-B0B8-4256-92EA-FE191FC0EA1F}">
      <dgm:prSet phldrT="[Text]"/>
      <dgm:spPr/>
      <dgm:t>
        <a:bodyPr/>
        <a:lstStyle/>
        <a:p>
          <a:r>
            <a:rPr lang="en-US" dirty="0">
              <a:solidFill>
                <a:srgbClr val="002060"/>
              </a:solidFill>
              <a:latin typeface="Gilroy"/>
            </a:rPr>
            <a:t>Excess skin removal/ body </a:t>
          </a:r>
          <a:r>
            <a:rPr lang="en-US" dirty="0" err="1">
              <a:solidFill>
                <a:srgbClr val="002060"/>
              </a:solidFill>
              <a:latin typeface="Gilroy"/>
            </a:rPr>
            <a:t>conturing</a:t>
          </a:r>
          <a:r>
            <a:rPr lang="en-US" dirty="0">
              <a:solidFill>
                <a:srgbClr val="002060"/>
              </a:solidFill>
              <a:latin typeface="Gilroy"/>
            </a:rPr>
            <a:t> after bariatric surgery is typically not covered by OHIP</a:t>
          </a:r>
        </a:p>
      </dgm:t>
    </dgm:pt>
    <dgm:pt modelId="{C3EB9930-9601-4381-AAD4-CA0EB4BB8ECE}" type="sibTrans" cxnId="{A41252A3-062D-4D61-A5A8-03CBCC6671C5}">
      <dgm:prSet/>
      <dgm:spPr/>
      <dgm:t>
        <a:bodyPr/>
        <a:lstStyle/>
        <a:p>
          <a:endParaRPr lang="en-US"/>
        </a:p>
      </dgm:t>
    </dgm:pt>
    <dgm:pt modelId="{04219972-78A1-4212-B5F7-E2C99F23C02F}" type="parTrans" cxnId="{A41252A3-062D-4D61-A5A8-03CBCC6671C5}">
      <dgm:prSet/>
      <dgm:spPr/>
      <dgm:t>
        <a:bodyPr/>
        <a:lstStyle/>
        <a:p>
          <a:endParaRPr lang="en-US"/>
        </a:p>
      </dgm:t>
    </dgm:pt>
    <dgm:pt modelId="{D524180B-0930-468D-BAB1-82AC04AAF9B7}">
      <dgm:prSet phldrT="[Text]"/>
      <dgm:spPr/>
      <dgm:t>
        <a:bodyPr/>
        <a:lstStyle/>
        <a:p>
          <a:r>
            <a:rPr lang="en-US" dirty="0">
              <a:solidFill>
                <a:srgbClr val="002060"/>
              </a:solidFill>
              <a:latin typeface="Gilroy"/>
            </a:rPr>
            <a:t>Some patient’s find excess skin distressing, or some have issues with skin integrity and sores</a:t>
          </a:r>
        </a:p>
      </dgm:t>
    </dgm:pt>
    <dgm:pt modelId="{B6D7AB8C-9B80-4113-9B5B-9F3E187D4926}" type="parTrans" cxnId="{9395CFF9-1186-4B99-AF32-BB055A4205E2}">
      <dgm:prSet/>
      <dgm:spPr/>
      <dgm:t>
        <a:bodyPr/>
        <a:lstStyle/>
        <a:p>
          <a:endParaRPr lang="en-US"/>
        </a:p>
      </dgm:t>
    </dgm:pt>
    <dgm:pt modelId="{084461ED-E7F0-40AC-A639-EB85246C1BFA}" type="sibTrans" cxnId="{9395CFF9-1186-4B99-AF32-BB055A4205E2}">
      <dgm:prSet/>
      <dgm:spPr/>
      <dgm:t>
        <a:bodyPr/>
        <a:lstStyle/>
        <a:p>
          <a:endParaRPr lang="en-US"/>
        </a:p>
      </dgm:t>
    </dgm:pt>
    <dgm:pt modelId="{8398BD76-E628-40CD-BB7F-A9FB8AF604EF}" type="pres">
      <dgm:prSet presAssocID="{8B34E8AD-C940-4808-8663-A6D8E7CF648A}" presName="vert0" presStyleCnt="0">
        <dgm:presLayoutVars>
          <dgm:dir/>
          <dgm:animOne val="branch"/>
          <dgm:animLvl val="lvl"/>
        </dgm:presLayoutVars>
      </dgm:prSet>
      <dgm:spPr/>
    </dgm:pt>
    <dgm:pt modelId="{2A69D4C0-7B7C-4C88-A96F-2703C0793790}" type="pres">
      <dgm:prSet presAssocID="{D524180B-0930-468D-BAB1-82AC04AAF9B7}" presName="thickLine" presStyleLbl="alignNode1" presStyleIdx="0" presStyleCnt="4"/>
      <dgm:spPr/>
    </dgm:pt>
    <dgm:pt modelId="{C11E30AA-3B63-400C-8AF7-E5B7B4B0FE13}" type="pres">
      <dgm:prSet presAssocID="{D524180B-0930-468D-BAB1-82AC04AAF9B7}" presName="horz1" presStyleCnt="0"/>
      <dgm:spPr/>
    </dgm:pt>
    <dgm:pt modelId="{5B871086-1CD9-4544-824E-4CF9B5978429}" type="pres">
      <dgm:prSet presAssocID="{D524180B-0930-468D-BAB1-82AC04AAF9B7}" presName="tx1" presStyleLbl="revTx" presStyleIdx="0" presStyleCnt="4"/>
      <dgm:spPr/>
    </dgm:pt>
    <dgm:pt modelId="{2C3E5D94-AB29-41CC-961B-DF3C67356094}" type="pres">
      <dgm:prSet presAssocID="{D524180B-0930-468D-BAB1-82AC04AAF9B7}" presName="vert1" presStyleCnt="0"/>
      <dgm:spPr/>
    </dgm:pt>
    <dgm:pt modelId="{A6C3FF2F-8578-4231-9FD0-A2654AFF1F36}" type="pres">
      <dgm:prSet presAssocID="{FA003520-AA8B-4D76-ACB5-DCEEBA54A2A9}" presName="thickLine" presStyleLbl="alignNode1" presStyleIdx="1" presStyleCnt="4"/>
      <dgm:spPr/>
    </dgm:pt>
    <dgm:pt modelId="{B1163E87-C1C2-4614-9B9D-84DEA5CE7FE1}" type="pres">
      <dgm:prSet presAssocID="{FA003520-AA8B-4D76-ACB5-DCEEBA54A2A9}" presName="horz1" presStyleCnt="0"/>
      <dgm:spPr/>
    </dgm:pt>
    <dgm:pt modelId="{D97B5A71-8956-41BC-AE22-2ED384E372A2}" type="pres">
      <dgm:prSet presAssocID="{FA003520-AA8B-4D76-ACB5-DCEEBA54A2A9}" presName="tx1" presStyleLbl="revTx" presStyleIdx="1" presStyleCnt="4"/>
      <dgm:spPr/>
    </dgm:pt>
    <dgm:pt modelId="{C482E1A1-2E52-4A1D-AB9D-628E9EFF50B5}" type="pres">
      <dgm:prSet presAssocID="{FA003520-AA8B-4D76-ACB5-DCEEBA54A2A9}" presName="vert1" presStyleCnt="0"/>
      <dgm:spPr/>
    </dgm:pt>
    <dgm:pt modelId="{9180A379-A2D0-465A-828A-E7BC5F4426C0}" type="pres">
      <dgm:prSet presAssocID="{27A32271-B0B8-4256-92EA-FE191FC0EA1F}" presName="thickLine" presStyleLbl="alignNode1" presStyleIdx="2" presStyleCnt="4"/>
      <dgm:spPr/>
    </dgm:pt>
    <dgm:pt modelId="{7C070AFE-88BE-42AD-88DF-1594D63AE121}" type="pres">
      <dgm:prSet presAssocID="{27A32271-B0B8-4256-92EA-FE191FC0EA1F}" presName="horz1" presStyleCnt="0"/>
      <dgm:spPr/>
    </dgm:pt>
    <dgm:pt modelId="{6D272220-653B-4ADF-B5FD-1CA41B4145AC}" type="pres">
      <dgm:prSet presAssocID="{27A32271-B0B8-4256-92EA-FE191FC0EA1F}" presName="tx1" presStyleLbl="revTx" presStyleIdx="2" presStyleCnt="4"/>
      <dgm:spPr/>
    </dgm:pt>
    <dgm:pt modelId="{6BA6F95B-4A50-4519-A8E9-21288E5E71B3}" type="pres">
      <dgm:prSet presAssocID="{27A32271-B0B8-4256-92EA-FE191FC0EA1F}" presName="vert1" presStyleCnt="0"/>
      <dgm:spPr/>
    </dgm:pt>
    <dgm:pt modelId="{55959DA9-AF49-4895-9099-44156D752D59}" type="pres">
      <dgm:prSet presAssocID="{85EFA555-3CFC-4188-9F5D-850CFC3070DA}" presName="thickLine" presStyleLbl="alignNode1" presStyleIdx="3" presStyleCnt="4"/>
      <dgm:spPr/>
    </dgm:pt>
    <dgm:pt modelId="{4B17AD26-29BF-4079-AFAF-21A8C646E09C}" type="pres">
      <dgm:prSet presAssocID="{85EFA555-3CFC-4188-9F5D-850CFC3070DA}" presName="horz1" presStyleCnt="0"/>
      <dgm:spPr/>
    </dgm:pt>
    <dgm:pt modelId="{BA8043C1-108C-4955-9AD0-4C852B2BE9D3}" type="pres">
      <dgm:prSet presAssocID="{85EFA555-3CFC-4188-9F5D-850CFC3070DA}" presName="tx1" presStyleLbl="revTx" presStyleIdx="3" presStyleCnt="4"/>
      <dgm:spPr/>
    </dgm:pt>
    <dgm:pt modelId="{0DF3391B-F694-48BD-8235-2E7F100FD72F}" type="pres">
      <dgm:prSet presAssocID="{85EFA555-3CFC-4188-9F5D-850CFC3070DA}" presName="vert1" presStyleCnt="0"/>
      <dgm:spPr/>
    </dgm:pt>
  </dgm:ptLst>
  <dgm:cxnLst>
    <dgm:cxn modelId="{E3AEB52F-73F3-4190-9CD6-3212720F25B7}" type="presOf" srcId="{85EFA555-3CFC-4188-9F5D-850CFC3070DA}" destId="{BA8043C1-108C-4955-9AD0-4C852B2BE9D3}" srcOrd="0" destOrd="0" presId="urn:microsoft.com/office/officeart/2008/layout/LinedList"/>
    <dgm:cxn modelId="{8E90866E-C13C-4008-85B1-36EE413B9E2E}" srcId="{8B34E8AD-C940-4808-8663-A6D8E7CF648A}" destId="{85EFA555-3CFC-4188-9F5D-850CFC3070DA}" srcOrd="3" destOrd="0" parTransId="{254AEEB5-34D4-45D4-B4E6-89748CCD17C3}" sibTransId="{1612F4D2-0F2A-4FB3-BDCF-4E812607E185}"/>
    <dgm:cxn modelId="{A41252A3-062D-4D61-A5A8-03CBCC6671C5}" srcId="{8B34E8AD-C940-4808-8663-A6D8E7CF648A}" destId="{27A32271-B0B8-4256-92EA-FE191FC0EA1F}" srcOrd="2" destOrd="0" parTransId="{04219972-78A1-4212-B5F7-E2C99F23C02F}" sibTransId="{C3EB9930-9601-4381-AAD4-CA0EB4BB8ECE}"/>
    <dgm:cxn modelId="{D6D6A9A4-EF64-42C4-A7DF-EEA5137DFEFD}" type="presOf" srcId="{D524180B-0930-468D-BAB1-82AC04AAF9B7}" destId="{5B871086-1CD9-4544-824E-4CF9B5978429}" srcOrd="0" destOrd="0" presId="urn:microsoft.com/office/officeart/2008/layout/LinedList"/>
    <dgm:cxn modelId="{B679A3BE-F48A-494D-8A55-C6CC1FF884A2}" type="presOf" srcId="{8B34E8AD-C940-4808-8663-A6D8E7CF648A}" destId="{8398BD76-E628-40CD-BB7F-A9FB8AF604EF}" srcOrd="0" destOrd="0" presId="urn:microsoft.com/office/officeart/2008/layout/LinedList"/>
    <dgm:cxn modelId="{A7FEC2D4-84A1-4E4E-9038-03F10BC8E9A4}" srcId="{8B34E8AD-C940-4808-8663-A6D8E7CF648A}" destId="{FA003520-AA8B-4D76-ACB5-DCEEBA54A2A9}" srcOrd="1" destOrd="0" parTransId="{90598FDE-81A4-4C0F-90E8-FD360D9397DB}" sibTransId="{6CE8B675-93F9-4F0D-B6A9-6DB40E7BFB55}"/>
    <dgm:cxn modelId="{21B0CFD6-1380-49F2-BBA7-CC9ECFCAC725}" type="presOf" srcId="{27A32271-B0B8-4256-92EA-FE191FC0EA1F}" destId="{6D272220-653B-4ADF-B5FD-1CA41B4145AC}" srcOrd="0" destOrd="0" presId="urn:microsoft.com/office/officeart/2008/layout/LinedList"/>
    <dgm:cxn modelId="{10B434E9-F5D4-4A3A-B50E-BA6B2FD17444}" type="presOf" srcId="{FA003520-AA8B-4D76-ACB5-DCEEBA54A2A9}" destId="{D97B5A71-8956-41BC-AE22-2ED384E372A2}" srcOrd="0" destOrd="0" presId="urn:microsoft.com/office/officeart/2008/layout/LinedList"/>
    <dgm:cxn modelId="{9395CFF9-1186-4B99-AF32-BB055A4205E2}" srcId="{8B34E8AD-C940-4808-8663-A6D8E7CF648A}" destId="{D524180B-0930-468D-BAB1-82AC04AAF9B7}" srcOrd="0" destOrd="0" parTransId="{B6D7AB8C-9B80-4113-9B5B-9F3E187D4926}" sibTransId="{084461ED-E7F0-40AC-A639-EB85246C1BFA}"/>
    <dgm:cxn modelId="{9624A794-5F03-4810-B1BA-420995E6A131}" type="presParOf" srcId="{8398BD76-E628-40CD-BB7F-A9FB8AF604EF}" destId="{2A69D4C0-7B7C-4C88-A96F-2703C0793790}" srcOrd="0" destOrd="0" presId="urn:microsoft.com/office/officeart/2008/layout/LinedList"/>
    <dgm:cxn modelId="{88B67653-CAF7-42AF-BD07-1D4798D6EC41}" type="presParOf" srcId="{8398BD76-E628-40CD-BB7F-A9FB8AF604EF}" destId="{C11E30AA-3B63-400C-8AF7-E5B7B4B0FE13}" srcOrd="1" destOrd="0" presId="urn:microsoft.com/office/officeart/2008/layout/LinedList"/>
    <dgm:cxn modelId="{D4D3F577-81CD-40D1-8BFB-8167A84350DC}" type="presParOf" srcId="{C11E30AA-3B63-400C-8AF7-E5B7B4B0FE13}" destId="{5B871086-1CD9-4544-824E-4CF9B5978429}" srcOrd="0" destOrd="0" presId="urn:microsoft.com/office/officeart/2008/layout/LinedList"/>
    <dgm:cxn modelId="{E582C943-311C-4119-9089-12D06C3671AA}" type="presParOf" srcId="{C11E30AA-3B63-400C-8AF7-E5B7B4B0FE13}" destId="{2C3E5D94-AB29-41CC-961B-DF3C67356094}" srcOrd="1" destOrd="0" presId="urn:microsoft.com/office/officeart/2008/layout/LinedList"/>
    <dgm:cxn modelId="{A0A11740-4F1C-436B-846F-29FCD4D97542}" type="presParOf" srcId="{8398BD76-E628-40CD-BB7F-A9FB8AF604EF}" destId="{A6C3FF2F-8578-4231-9FD0-A2654AFF1F36}" srcOrd="2" destOrd="0" presId="urn:microsoft.com/office/officeart/2008/layout/LinedList"/>
    <dgm:cxn modelId="{9E995252-2DAE-476D-A864-039354F87B47}" type="presParOf" srcId="{8398BD76-E628-40CD-BB7F-A9FB8AF604EF}" destId="{B1163E87-C1C2-4614-9B9D-84DEA5CE7FE1}" srcOrd="3" destOrd="0" presId="urn:microsoft.com/office/officeart/2008/layout/LinedList"/>
    <dgm:cxn modelId="{04CC5430-5ABC-41A2-BE92-F9B801C77557}" type="presParOf" srcId="{B1163E87-C1C2-4614-9B9D-84DEA5CE7FE1}" destId="{D97B5A71-8956-41BC-AE22-2ED384E372A2}" srcOrd="0" destOrd="0" presId="urn:microsoft.com/office/officeart/2008/layout/LinedList"/>
    <dgm:cxn modelId="{3F46B6DD-EC73-43D4-A88A-69F0CFA33AA2}" type="presParOf" srcId="{B1163E87-C1C2-4614-9B9D-84DEA5CE7FE1}" destId="{C482E1A1-2E52-4A1D-AB9D-628E9EFF50B5}" srcOrd="1" destOrd="0" presId="urn:microsoft.com/office/officeart/2008/layout/LinedList"/>
    <dgm:cxn modelId="{ECECC7FD-89D4-4D37-A980-2DEB802175B2}" type="presParOf" srcId="{8398BD76-E628-40CD-BB7F-A9FB8AF604EF}" destId="{9180A379-A2D0-465A-828A-E7BC5F4426C0}" srcOrd="4" destOrd="0" presId="urn:microsoft.com/office/officeart/2008/layout/LinedList"/>
    <dgm:cxn modelId="{6E0FB0FE-4803-4CAA-8444-63F530099FBE}" type="presParOf" srcId="{8398BD76-E628-40CD-BB7F-A9FB8AF604EF}" destId="{7C070AFE-88BE-42AD-88DF-1594D63AE121}" srcOrd="5" destOrd="0" presId="urn:microsoft.com/office/officeart/2008/layout/LinedList"/>
    <dgm:cxn modelId="{29486294-9ADC-4A32-924B-A5C1D34E8053}" type="presParOf" srcId="{7C070AFE-88BE-42AD-88DF-1594D63AE121}" destId="{6D272220-653B-4ADF-B5FD-1CA41B4145AC}" srcOrd="0" destOrd="0" presId="urn:microsoft.com/office/officeart/2008/layout/LinedList"/>
    <dgm:cxn modelId="{6177FD60-F2CD-4F06-B08B-8C60805ABA77}" type="presParOf" srcId="{7C070AFE-88BE-42AD-88DF-1594D63AE121}" destId="{6BA6F95B-4A50-4519-A8E9-21288E5E71B3}" srcOrd="1" destOrd="0" presId="urn:microsoft.com/office/officeart/2008/layout/LinedList"/>
    <dgm:cxn modelId="{301C3C85-3366-4A14-B677-A9A6C8BC6942}" type="presParOf" srcId="{8398BD76-E628-40CD-BB7F-A9FB8AF604EF}" destId="{55959DA9-AF49-4895-9099-44156D752D59}" srcOrd="6" destOrd="0" presId="urn:microsoft.com/office/officeart/2008/layout/LinedList"/>
    <dgm:cxn modelId="{80DB3968-19E7-4FB4-97AD-2E2433B380EB}" type="presParOf" srcId="{8398BD76-E628-40CD-BB7F-A9FB8AF604EF}" destId="{4B17AD26-29BF-4079-AFAF-21A8C646E09C}" srcOrd="7" destOrd="0" presId="urn:microsoft.com/office/officeart/2008/layout/LinedList"/>
    <dgm:cxn modelId="{32E57E59-B97F-4192-9A9F-7E97C899A3F1}" type="presParOf" srcId="{4B17AD26-29BF-4079-AFAF-21A8C646E09C}" destId="{BA8043C1-108C-4955-9AD0-4C852B2BE9D3}" srcOrd="0" destOrd="0" presId="urn:microsoft.com/office/officeart/2008/layout/LinedList"/>
    <dgm:cxn modelId="{FC853895-C409-4FD8-8699-BD6CB9A7B943}" type="presParOf" srcId="{4B17AD26-29BF-4079-AFAF-21A8C646E09C}" destId="{0DF3391B-F694-48BD-8235-2E7F100FD72F}" srcOrd="1" destOrd="0" presId="urn:microsoft.com/office/officeart/2008/layout/Line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981B68FE-4AF8-4CA9-AA11-EDC4343ABADD}"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6C65A930-7373-4B3E-B2F3-A623BABA7BF1}">
      <dgm:prSet/>
      <dgm:spPr/>
      <dgm:t>
        <a:bodyPr/>
        <a:lstStyle/>
        <a:p>
          <a:r>
            <a:rPr lang="en-US" dirty="0">
              <a:solidFill>
                <a:schemeClr val="bg1"/>
              </a:solidFill>
              <a:latin typeface="Gilroy" panose="00000500000000000000"/>
            </a:rPr>
            <a:t>Remember that falling off track with bariatric recommendations can happen over time</a:t>
          </a:r>
        </a:p>
      </dgm:t>
    </dgm:pt>
    <dgm:pt modelId="{805C2240-678D-436A-AC39-0DD7584976A9}" type="parTrans" cxnId="{1BC449D8-2D66-468E-8D5C-1DA6C8860BCB}">
      <dgm:prSet/>
      <dgm:spPr/>
      <dgm:t>
        <a:bodyPr/>
        <a:lstStyle/>
        <a:p>
          <a:endParaRPr lang="en-US"/>
        </a:p>
      </dgm:t>
    </dgm:pt>
    <dgm:pt modelId="{EF505679-E50F-4218-AB55-D0002A12D12B}" type="sibTrans" cxnId="{1BC449D8-2D66-468E-8D5C-1DA6C8860BCB}">
      <dgm:prSet/>
      <dgm:spPr/>
      <dgm:t>
        <a:bodyPr/>
        <a:lstStyle/>
        <a:p>
          <a:endParaRPr lang="en-US"/>
        </a:p>
      </dgm:t>
    </dgm:pt>
    <dgm:pt modelId="{C51DD72F-0E5D-4D3C-9EE5-F62566DCD5E1}">
      <dgm:prSet/>
      <dgm:spPr/>
      <dgm:t>
        <a:bodyPr/>
        <a:lstStyle/>
        <a:p>
          <a:r>
            <a:rPr lang="en-US" dirty="0">
              <a:solidFill>
                <a:schemeClr val="bg1"/>
              </a:solidFill>
              <a:latin typeface="Gilroy" panose="00000500000000000000"/>
            </a:rPr>
            <a:t>You can always get back on track with your goals, no matter how far out you are from your surgery</a:t>
          </a:r>
        </a:p>
      </dgm:t>
    </dgm:pt>
    <dgm:pt modelId="{52FA87A7-F513-4467-9853-24CB7C84E049}" type="parTrans" cxnId="{4F50EB0C-CA47-49EF-AD02-88255C53AADA}">
      <dgm:prSet/>
      <dgm:spPr/>
      <dgm:t>
        <a:bodyPr/>
        <a:lstStyle/>
        <a:p>
          <a:endParaRPr lang="en-US"/>
        </a:p>
      </dgm:t>
    </dgm:pt>
    <dgm:pt modelId="{39AF9416-7D52-4E95-998F-1557917ABCAC}" type="sibTrans" cxnId="{4F50EB0C-CA47-49EF-AD02-88255C53AADA}">
      <dgm:prSet/>
      <dgm:spPr/>
      <dgm:t>
        <a:bodyPr/>
        <a:lstStyle/>
        <a:p>
          <a:endParaRPr lang="en-US"/>
        </a:p>
      </dgm:t>
    </dgm:pt>
    <dgm:pt modelId="{78BD14D8-D9FA-4E61-847F-3D5AF947A54D}">
      <dgm:prSet/>
      <dgm:spPr/>
      <dgm:t>
        <a:bodyPr/>
        <a:lstStyle/>
        <a:p>
          <a:r>
            <a:rPr lang="en-US" dirty="0">
              <a:solidFill>
                <a:schemeClr val="bg1"/>
              </a:solidFill>
              <a:latin typeface="Gilroy" panose="00000500000000000000"/>
            </a:rPr>
            <a:t>Start by following the recommendations in this presentation</a:t>
          </a:r>
        </a:p>
      </dgm:t>
    </dgm:pt>
    <dgm:pt modelId="{F034BB18-49D6-45D5-AB36-8A55B8AA4D9B}" type="parTrans" cxnId="{23228AEB-F802-4A67-9927-D0728E8980C5}">
      <dgm:prSet/>
      <dgm:spPr/>
      <dgm:t>
        <a:bodyPr/>
        <a:lstStyle/>
        <a:p>
          <a:endParaRPr lang="en-US"/>
        </a:p>
      </dgm:t>
    </dgm:pt>
    <dgm:pt modelId="{F02E5A4E-A35E-4423-8C34-BB92E5BFA3BC}" type="sibTrans" cxnId="{23228AEB-F802-4A67-9927-D0728E8980C5}">
      <dgm:prSet/>
      <dgm:spPr/>
      <dgm:t>
        <a:bodyPr/>
        <a:lstStyle/>
        <a:p>
          <a:endParaRPr lang="en-US"/>
        </a:p>
      </dgm:t>
    </dgm:pt>
    <dgm:pt modelId="{1D42D3C0-1813-4ABA-A7CF-C6CFAE84E84D}">
      <dgm:prSet/>
      <dgm:spPr/>
      <dgm:t>
        <a:bodyPr/>
        <a:lstStyle/>
        <a:p>
          <a:r>
            <a:rPr lang="en-US" dirty="0">
              <a:solidFill>
                <a:schemeClr val="bg1"/>
              </a:solidFill>
              <a:latin typeface="Gilroy" panose="00000500000000000000"/>
            </a:rPr>
            <a:t>Regular follow up with your family doctor can help you stay on top of your health needs</a:t>
          </a:r>
        </a:p>
      </dgm:t>
    </dgm:pt>
    <dgm:pt modelId="{3756D39E-9BE0-4B3D-96FF-8F5030F638F4}" type="parTrans" cxnId="{ED57B05B-4D0C-4D96-87FE-8CFA53F1C0E6}">
      <dgm:prSet/>
      <dgm:spPr/>
      <dgm:t>
        <a:bodyPr/>
        <a:lstStyle/>
        <a:p>
          <a:endParaRPr lang="en-US"/>
        </a:p>
      </dgm:t>
    </dgm:pt>
    <dgm:pt modelId="{058EDD50-432E-4218-93C7-CA58559318DC}" type="sibTrans" cxnId="{ED57B05B-4D0C-4D96-87FE-8CFA53F1C0E6}">
      <dgm:prSet/>
      <dgm:spPr/>
      <dgm:t>
        <a:bodyPr/>
        <a:lstStyle/>
        <a:p>
          <a:endParaRPr lang="en-US"/>
        </a:p>
      </dgm:t>
    </dgm:pt>
    <dgm:pt modelId="{4D6F683A-3B0D-4B68-B668-21223B84A5F1}">
      <dgm:prSet/>
      <dgm:spPr/>
      <dgm:t>
        <a:bodyPr/>
        <a:lstStyle/>
        <a:p>
          <a:r>
            <a:rPr lang="en-US" dirty="0">
              <a:solidFill>
                <a:schemeClr val="bg1"/>
              </a:solidFill>
              <a:latin typeface="Gilroy" panose="00000500000000000000"/>
            </a:rPr>
            <a:t>Ask for support if you need it</a:t>
          </a:r>
        </a:p>
      </dgm:t>
    </dgm:pt>
    <dgm:pt modelId="{53041FDE-EA34-4DFF-93D3-5564D073D41D}" type="parTrans" cxnId="{9DBCA195-6F75-40C3-8F8B-4E5919347659}">
      <dgm:prSet/>
      <dgm:spPr/>
      <dgm:t>
        <a:bodyPr/>
        <a:lstStyle/>
        <a:p>
          <a:endParaRPr lang="en-US"/>
        </a:p>
      </dgm:t>
    </dgm:pt>
    <dgm:pt modelId="{9216A30F-0AF5-407F-8846-EB955C9C42C3}" type="sibTrans" cxnId="{9DBCA195-6F75-40C3-8F8B-4E5919347659}">
      <dgm:prSet/>
      <dgm:spPr/>
      <dgm:t>
        <a:bodyPr/>
        <a:lstStyle/>
        <a:p>
          <a:endParaRPr lang="en-US"/>
        </a:p>
      </dgm:t>
    </dgm:pt>
    <dgm:pt modelId="{3F4973DB-5DAA-4D66-8752-796757FD5B6C}">
      <dgm:prSet/>
      <dgm:spPr/>
      <dgm:t>
        <a:bodyPr/>
        <a:lstStyle/>
        <a:p>
          <a:r>
            <a:rPr lang="en-US" dirty="0">
              <a:solidFill>
                <a:schemeClr val="bg1"/>
              </a:solidFill>
              <a:latin typeface="Gilroy" panose="00000500000000000000"/>
            </a:rPr>
            <a:t>Get your labs done yearly!</a:t>
          </a:r>
        </a:p>
      </dgm:t>
    </dgm:pt>
    <dgm:pt modelId="{ED6AA8E1-0A53-494F-8CE7-A7BF96F6B728}" type="parTrans" cxnId="{84CE3F64-75CF-4AEC-945F-6DDCAF4634E5}">
      <dgm:prSet/>
      <dgm:spPr/>
      <dgm:t>
        <a:bodyPr/>
        <a:lstStyle/>
        <a:p>
          <a:endParaRPr lang="en-US"/>
        </a:p>
      </dgm:t>
    </dgm:pt>
    <dgm:pt modelId="{AB36AD21-A7B8-465C-96F5-8F63C69F02D2}" type="sibTrans" cxnId="{84CE3F64-75CF-4AEC-945F-6DDCAF4634E5}">
      <dgm:prSet/>
      <dgm:spPr/>
      <dgm:t>
        <a:bodyPr/>
        <a:lstStyle/>
        <a:p>
          <a:endParaRPr lang="en-US"/>
        </a:p>
      </dgm:t>
    </dgm:pt>
    <dgm:pt modelId="{024759AD-159D-4D75-BBFF-459F626692F7}" type="pres">
      <dgm:prSet presAssocID="{981B68FE-4AF8-4CA9-AA11-EDC4343ABADD}" presName="root" presStyleCnt="0">
        <dgm:presLayoutVars>
          <dgm:dir/>
          <dgm:resizeHandles val="exact"/>
        </dgm:presLayoutVars>
      </dgm:prSet>
      <dgm:spPr/>
    </dgm:pt>
    <dgm:pt modelId="{D2E3F111-2624-4494-84A9-423830C5AFAD}" type="pres">
      <dgm:prSet presAssocID="{6C65A930-7373-4B3E-B2F3-A623BABA7BF1}" presName="compNode" presStyleCnt="0"/>
      <dgm:spPr/>
    </dgm:pt>
    <dgm:pt modelId="{EF5DA978-120D-4574-9AE4-C10FDD6B9DE3}" type="pres">
      <dgm:prSet presAssocID="{6C65A930-7373-4B3E-B2F3-A623BABA7BF1}" presName="bgRect" presStyleLbl="bgShp" presStyleIdx="0" presStyleCnt="6"/>
      <dgm:spPr/>
    </dgm:pt>
    <dgm:pt modelId="{07F159CF-7051-48FF-BE46-532D14CCB0C3}" type="pres">
      <dgm:prSet presAssocID="{6C65A930-7373-4B3E-B2F3-A623BABA7BF1}" presName="iconRect" presStyleLbl="node1" presStyleIdx="0" presStyleCnt="6"/>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topwatch"/>
        </a:ext>
      </dgm:extLst>
    </dgm:pt>
    <dgm:pt modelId="{FC1F55A8-E090-4133-AAA8-7E17CB5F8A58}" type="pres">
      <dgm:prSet presAssocID="{6C65A930-7373-4B3E-B2F3-A623BABA7BF1}" presName="spaceRect" presStyleCnt="0"/>
      <dgm:spPr/>
    </dgm:pt>
    <dgm:pt modelId="{0E020428-4292-416D-942C-1C4F0F78CE38}" type="pres">
      <dgm:prSet presAssocID="{6C65A930-7373-4B3E-B2F3-A623BABA7BF1}" presName="parTx" presStyleLbl="revTx" presStyleIdx="0" presStyleCnt="6">
        <dgm:presLayoutVars>
          <dgm:chMax val="0"/>
          <dgm:chPref val="0"/>
        </dgm:presLayoutVars>
      </dgm:prSet>
      <dgm:spPr/>
    </dgm:pt>
    <dgm:pt modelId="{EEA9E701-4266-41E7-9853-3C8EC58D72DA}" type="pres">
      <dgm:prSet presAssocID="{EF505679-E50F-4218-AB55-D0002A12D12B}" presName="sibTrans" presStyleCnt="0"/>
      <dgm:spPr/>
    </dgm:pt>
    <dgm:pt modelId="{7367BAB6-5596-4B0F-97B8-0B0D3AAB1976}" type="pres">
      <dgm:prSet presAssocID="{C51DD72F-0E5D-4D3C-9EE5-F62566DCD5E1}" presName="compNode" presStyleCnt="0"/>
      <dgm:spPr/>
    </dgm:pt>
    <dgm:pt modelId="{C2AC4FD6-F4E8-44C8-9559-B6D455C8B2B0}" type="pres">
      <dgm:prSet presAssocID="{C51DD72F-0E5D-4D3C-9EE5-F62566DCD5E1}" presName="bgRect" presStyleLbl="bgShp" presStyleIdx="1" presStyleCnt="6"/>
      <dgm:spPr/>
    </dgm:pt>
    <dgm:pt modelId="{F9735BF2-2D2C-4DA8-AFD0-8D4A723AD1A8}" type="pres">
      <dgm:prSet presAssocID="{C51DD72F-0E5D-4D3C-9EE5-F62566DCD5E1}" presName="iconRect" presStyleLbl="node1" presStyleIdx="1" presStyleCnt="6"/>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Medical"/>
        </a:ext>
      </dgm:extLst>
    </dgm:pt>
    <dgm:pt modelId="{8A3C556D-F72F-4741-8FA7-BA9BCFFCABE2}" type="pres">
      <dgm:prSet presAssocID="{C51DD72F-0E5D-4D3C-9EE5-F62566DCD5E1}" presName="spaceRect" presStyleCnt="0"/>
      <dgm:spPr/>
    </dgm:pt>
    <dgm:pt modelId="{9DD01807-675B-44EA-9758-4922C537B74E}" type="pres">
      <dgm:prSet presAssocID="{C51DD72F-0E5D-4D3C-9EE5-F62566DCD5E1}" presName="parTx" presStyleLbl="revTx" presStyleIdx="1" presStyleCnt="6">
        <dgm:presLayoutVars>
          <dgm:chMax val="0"/>
          <dgm:chPref val="0"/>
        </dgm:presLayoutVars>
      </dgm:prSet>
      <dgm:spPr/>
    </dgm:pt>
    <dgm:pt modelId="{1906FF77-869A-43ED-A2CD-D70B0F395B31}" type="pres">
      <dgm:prSet presAssocID="{39AF9416-7D52-4E95-998F-1557917ABCAC}" presName="sibTrans" presStyleCnt="0"/>
      <dgm:spPr/>
    </dgm:pt>
    <dgm:pt modelId="{505D429D-76A7-433A-B04D-6C8F955BC41F}" type="pres">
      <dgm:prSet presAssocID="{78BD14D8-D9FA-4E61-847F-3D5AF947A54D}" presName="compNode" presStyleCnt="0"/>
      <dgm:spPr/>
    </dgm:pt>
    <dgm:pt modelId="{3E2A7C84-A54D-40D5-9B23-F5F2C1BE28FF}" type="pres">
      <dgm:prSet presAssocID="{78BD14D8-D9FA-4E61-847F-3D5AF947A54D}" presName="bgRect" presStyleLbl="bgShp" presStyleIdx="2" presStyleCnt="6"/>
      <dgm:spPr/>
    </dgm:pt>
    <dgm:pt modelId="{93277589-A2E3-413C-A941-39E1756CD176}" type="pres">
      <dgm:prSet presAssocID="{78BD14D8-D9FA-4E61-847F-3D5AF947A54D}" presName="iconRect" presStyleLbl="node1" presStyleIdx="2" presStyleCnt="6"/>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Presentation with Checklist"/>
        </a:ext>
      </dgm:extLst>
    </dgm:pt>
    <dgm:pt modelId="{FE7FB595-588E-4812-A825-B21EAC5CD692}" type="pres">
      <dgm:prSet presAssocID="{78BD14D8-D9FA-4E61-847F-3D5AF947A54D}" presName="spaceRect" presStyleCnt="0"/>
      <dgm:spPr/>
    </dgm:pt>
    <dgm:pt modelId="{EF872FD9-F71B-4231-99B2-2278D68DEBB3}" type="pres">
      <dgm:prSet presAssocID="{78BD14D8-D9FA-4E61-847F-3D5AF947A54D}" presName="parTx" presStyleLbl="revTx" presStyleIdx="2" presStyleCnt="6">
        <dgm:presLayoutVars>
          <dgm:chMax val="0"/>
          <dgm:chPref val="0"/>
        </dgm:presLayoutVars>
      </dgm:prSet>
      <dgm:spPr/>
    </dgm:pt>
    <dgm:pt modelId="{65DCCDA7-8B57-4E86-90EF-CE6AD6E65E6C}" type="pres">
      <dgm:prSet presAssocID="{F02E5A4E-A35E-4423-8C34-BB92E5BFA3BC}" presName="sibTrans" presStyleCnt="0"/>
      <dgm:spPr/>
    </dgm:pt>
    <dgm:pt modelId="{B3870D71-6C72-4279-95EB-6E4BBD88CC84}" type="pres">
      <dgm:prSet presAssocID="{1D42D3C0-1813-4ABA-A7CF-C6CFAE84E84D}" presName="compNode" presStyleCnt="0"/>
      <dgm:spPr/>
    </dgm:pt>
    <dgm:pt modelId="{86319B8D-0FB8-4110-894A-33060096CE03}" type="pres">
      <dgm:prSet presAssocID="{1D42D3C0-1813-4ABA-A7CF-C6CFAE84E84D}" presName="bgRect" presStyleLbl="bgShp" presStyleIdx="3" presStyleCnt="6"/>
      <dgm:spPr/>
    </dgm:pt>
    <dgm:pt modelId="{17416DEC-3A23-43FD-807D-D3765CA0B6D9}" type="pres">
      <dgm:prSet presAssocID="{1D42D3C0-1813-4ABA-A7CF-C6CFAE84E84D}" presName="iconRect" presStyleLbl="node1" presStyleIdx="3" presStyleCnt="6"/>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Stethoscope"/>
        </a:ext>
      </dgm:extLst>
    </dgm:pt>
    <dgm:pt modelId="{F21EBFDD-8122-4BD0-95ED-773A4082053F}" type="pres">
      <dgm:prSet presAssocID="{1D42D3C0-1813-4ABA-A7CF-C6CFAE84E84D}" presName="spaceRect" presStyleCnt="0"/>
      <dgm:spPr/>
    </dgm:pt>
    <dgm:pt modelId="{ADE88923-BF1E-4D11-BA3D-A56D90D68E68}" type="pres">
      <dgm:prSet presAssocID="{1D42D3C0-1813-4ABA-A7CF-C6CFAE84E84D}" presName="parTx" presStyleLbl="revTx" presStyleIdx="3" presStyleCnt="6">
        <dgm:presLayoutVars>
          <dgm:chMax val="0"/>
          <dgm:chPref val="0"/>
        </dgm:presLayoutVars>
      </dgm:prSet>
      <dgm:spPr/>
    </dgm:pt>
    <dgm:pt modelId="{0910FE68-01F0-42B8-BC20-4BC6CB2A1EB8}" type="pres">
      <dgm:prSet presAssocID="{058EDD50-432E-4218-93C7-CA58559318DC}" presName="sibTrans" presStyleCnt="0"/>
      <dgm:spPr/>
    </dgm:pt>
    <dgm:pt modelId="{B794B9FF-CAA9-4671-AE3B-6FD7F23EF2D1}" type="pres">
      <dgm:prSet presAssocID="{4D6F683A-3B0D-4B68-B668-21223B84A5F1}" presName="compNode" presStyleCnt="0"/>
      <dgm:spPr/>
    </dgm:pt>
    <dgm:pt modelId="{49419BDE-6CBF-4FF5-8071-09A9589E6194}" type="pres">
      <dgm:prSet presAssocID="{4D6F683A-3B0D-4B68-B668-21223B84A5F1}" presName="bgRect" presStyleLbl="bgShp" presStyleIdx="4" presStyleCnt="6"/>
      <dgm:spPr/>
    </dgm:pt>
    <dgm:pt modelId="{30502476-F30D-4AE4-9414-D9BF015D0DCC}" type="pres">
      <dgm:prSet presAssocID="{4D6F683A-3B0D-4B68-B668-21223B84A5F1}" presName="iconRect" presStyleLbl="node1" presStyleIdx="4" presStyleCnt="6"/>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Questions"/>
        </a:ext>
      </dgm:extLst>
    </dgm:pt>
    <dgm:pt modelId="{BD4C15EC-6378-4567-AB50-BE2CF841B495}" type="pres">
      <dgm:prSet presAssocID="{4D6F683A-3B0D-4B68-B668-21223B84A5F1}" presName="spaceRect" presStyleCnt="0"/>
      <dgm:spPr/>
    </dgm:pt>
    <dgm:pt modelId="{8612BBF7-DBC3-4303-90E0-79D6D052507C}" type="pres">
      <dgm:prSet presAssocID="{4D6F683A-3B0D-4B68-B668-21223B84A5F1}" presName="parTx" presStyleLbl="revTx" presStyleIdx="4" presStyleCnt="6">
        <dgm:presLayoutVars>
          <dgm:chMax val="0"/>
          <dgm:chPref val="0"/>
        </dgm:presLayoutVars>
      </dgm:prSet>
      <dgm:spPr/>
    </dgm:pt>
    <dgm:pt modelId="{E92A580D-FFF3-400F-AAB4-739E83567F6A}" type="pres">
      <dgm:prSet presAssocID="{9216A30F-0AF5-407F-8846-EB955C9C42C3}" presName="sibTrans" presStyleCnt="0"/>
      <dgm:spPr/>
    </dgm:pt>
    <dgm:pt modelId="{C5DD40EA-DE0C-4B5B-BDA9-5957DA8885CF}" type="pres">
      <dgm:prSet presAssocID="{3F4973DB-5DAA-4D66-8752-796757FD5B6C}" presName="compNode" presStyleCnt="0"/>
      <dgm:spPr/>
    </dgm:pt>
    <dgm:pt modelId="{BC5400C5-7B44-43B7-A7B9-0658E1E61589}" type="pres">
      <dgm:prSet presAssocID="{3F4973DB-5DAA-4D66-8752-796757FD5B6C}" presName="bgRect" presStyleLbl="bgShp" presStyleIdx="5" presStyleCnt="6"/>
      <dgm:spPr/>
    </dgm:pt>
    <dgm:pt modelId="{158CBABF-3131-490E-912E-AE266BD77F9C}" type="pres">
      <dgm:prSet presAssocID="{3F4973DB-5DAA-4D66-8752-796757FD5B6C}" presName="iconRect" presStyleLbl="node1" presStyleIdx="5" presStyleCnt="6"/>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Microscope"/>
        </a:ext>
      </dgm:extLst>
    </dgm:pt>
    <dgm:pt modelId="{B966D245-9C1F-4A18-B141-CFB1E1EF0C2D}" type="pres">
      <dgm:prSet presAssocID="{3F4973DB-5DAA-4D66-8752-796757FD5B6C}" presName="spaceRect" presStyleCnt="0"/>
      <dgm:spPr/>
    </dgm:pt>
    <dgm:pt modelId="{7826758E-24F3-4BB2-8C88-D22E32884F1C}" type="pres">
      <dgm:prSet presAssocID="{3F4973DB-5DAA-4D66-8752-796757FD5B6C}" presName="parTx" presStyleLbl="revTx" presStyleIdx="5" presStyleCnt="6">
        <dgm:presLayoutVars>
          <dgm:chMax val="0"/>
          <dgm:chPref val="0"/>
        </dgm:presLayoutVars>
      </dgm:prSet>
      <dgm:spPr/>
    </dgm:pt>
  </dgm:ptLst>
  <dgm:cxnLst>
    <dgm:cxn modelId="{4F50EB0C-CA47-49EF-AD02-88255C53AADA}" srcId="{981B68FE-4AF8-4CA9-AA11-EDC4343ABADD}" destId="{C51DD72F-0E5D-4D3C-9EE5-F62566DCD5E1}" srcOrd="1" destOrd="0" parTransId="{52FA87A7-F513-4467-9853-24CB7C84E049}" sibTransId="{39AF9416-7D52-4E95-998F-1557917ABCAC}"/>
    <dgm:cxn modelId="{BF79180D-CB73-4E8B-8D98-8327AAD4A34C}" type="presOf" srcId="{4D6F683A-3B0D-4B68-B668-21223B84A5F1}" destId="{8612BBF7-DBC3-4303-90E0-79D6D052507C}" srcOrd="0" destOrd="0" presId="urn:microsoft.com/office/officeart/2018/2/layout/IconVerticalSolidList"/>
    <dgm:cxn modelId="{6D11F924-F273-4575-A24A-3790FA486363}" type="presOf" srcId="{3F4973DB-5DAA-4D66-8752-796757FD5B6C}" destId="{7826758E-24F3-4BB2-8C88-D22E32884F1C}" srcOrd="0" destOrd="0" presId="urn:microsoft.com/office/officeart/2018/2/layout/IconVerticalSolidList"/>
    <dgm:cxn modelId="{ED57B05B-4D0C-4D96-87FE-8CFA53F1C0E6}" srcId="{981B68FE-4AF8-4CA9-AA11-EDC4343ABADD}" destId="{1D42D3C0-1813-4ABA-A7CF-C6CFAE84E84D}" srcOrd="3" destOrd="0" parTransId="{3756D39E-9BE0-4B3D-96FF-8F5030F638F4}" sibTransId="{058EDD50-432E-4218-93C7-CA58559318DC}"/>
    <dgm:cxn modelId="{84CE3F64-75CF-4AEC-945F-6DDCAF4634E5}" srcId="{981B68FE-4AF8-4CA9-AA11-EDC4343ABADD}" destId="{3F4973DB-5DAA-4D66-8752-796757FD5B6C}" srcOrd="5" destOrd="0" parTransId="{ED6AA8E1-0A53-494F-8CE7-A7BF96F6B728}" sibTransId="{AB36AD21-A7B8-465C-96F5-8F63C69F02D2}"/>
    <dgm:cxn modelId="{86374475-2E2B-4B42-A65D-4C53B4F0D39B}" type="presOf" srcId="{981B68FE-4AF8-4CA9-AA11-EDC4343ABADD}" destId="{024759AD-159D-4D75-BBFF-459F626692F7}" srcOrd="0" destOrd="0" presId="urn:microsoft.com/office/officeart/2018/2/layout/IconVerticalSolidList"/>
    <dgm:cxn modelId="{3CC76C7F-0683-4547-9FA8-547530AE655B}" type="presOf" srcId="{C51DD72F-0E5D-4D3C-9EE5-F62566DCD5E1}" destId="{9DD01807-675B-44EA-9758-4922C537B74E}" srcOrd="0" destOrd="0" presId="urn:microsoft.com/office/officeart/2018/2/layout/IconVerticalSolidList"/>
    <dgm:cxn modelId="{11541C83-1D7C-4B8D-9013-CD9172FBB59A}" type="presOf" srcId="{78BD14D8-D9FA-4E61-847F-3D5AF947A54D}" destId="{EF872FD9-F71B-4231-99B2-2278D68DEBB3}" srcOrd="0" destOrd="0" presId="urn:microsoft.com/office/officeart/2018/2/layout/IconVerticalSolidList"/>
    <dgm:cxn modelId="{9DBCA195-6F75-40C3-8F8B-4E5919347659}" srcId="{981B68FE-4AF8-4CA9-AA11-EDC4343ABADD}" destId="{4D6F683A-3B0D-4B68-B668-21223B84A5F1}" srcOrd="4" destOrd="0" parTransId="{53041FDE-EA34-4DFF-93D3-5564D073D41D}" sibTransId="{9216A30F-0AF5-407F-8846-EB955C9C42C3}"/>
    <dgm:cxn modelId="{75C8EBAD-249F-462C-AA66-6A6C32DF39CD}" type="presOf" srcId="{1D42D3C0-1813-4ABA-A7CF-C6CFAE84E84D}" destId="{ADE88923-BF1E-4D11-BA3D-A56D90D68E68}" srcOrd="0" destOrd="0" presId="urn:microsoft.com/office/officeart/2018/2/layout/IconVerticalSolidList"/>
    <dgm:cxn modelId="{1BC449D8-2D66-468E-8D5C-1DA6C8860BCB}" srcId="{981B68FE-4AF8-4CA9-AA11-EDC4343ABADD}" destId="{6C65A930-7373-4B3E-B2F3-A623BABA7BF1}" srcOrd="0" destOrd="0" parTransId="{805C2240-678D-436A-AC39-0DD7584976A9}" sibTransId="{EF505679-E50F-4218-AB55-D0002A12D12B}"/>
    <dgm:cxn modelId="{FC6ACEDE-EFA9-4566-8EA7-A0BB135FF138}" type="presOf" srcId="{6C65A930-7373-4B3E-B2F3-A623BABA7BF1}" destId="{0E020428-4292-416D-942C-1C4F0F78CE38}" srcOrd="0" destOrd="0" presId="urn:microsoft.com/office/officeart/2018/2/layout/IconVerticalSolidList"/>
    <dgm:cxn modelId="{23228AEB-F802-4A67-9927-D0728E8980C5}" srcId="{981B68FE-4AF8-4CA9-AA11-EDC4343ABADD}" destId="{78BD14D8-D9FA-4E61-847F-3D5AF947A54D}" srcOrd="2" destOrd="0" parTransId="{F034BB18-49D6-45D5-AB36-8A55B8AA4D9B}" sibTransId="{F02E5A4E-A35E-4423-8C34-BB92E5BFA3BC}"/>
    <dgm:cxn modelId="{B0843A9F-A56A-4DA2-961A-A3A59A528EDD}" type="presParOf" srcId="{024759AD-159D-4D75-BBFF-459F626692F7}" destId="{D2E3F111-2624-4494-84A9-423830C5AFAD}" srcOrd="0" destOrd="0" presId="urn:microsoft.com/office/officeart/2018/2/layout/IconVerticalSolidList"/>
    <dgm:cxn modelId="{73A22D98-C02D-4E51-8A8B-AB6243046672}" type="presParOf" srcId="{D2E3F111-2624-4494-84A9-423830C5AFAD}" destId="{EF5DA978-120D-4574-9AE4-C10FDD6B9DE3}" srcOrd="0" destOrd="0" presId="urn:microsoft.com/office/officeart/2018/2/layout/IconVerticalSolidList"/>
    <dgm:cxn modelId="{F296258F-A64F-491F-8E2A-731BF0543611}" type="presParOf" srcId="{D2E3F111-2624-4494-84A9-423830C5AFAD}" destId="{07F159CF-7051-48FF-BE46-532D14CCB0C3}" srcOrd="1" destOrd="0" presId="urn:microsoft.com/office/officeart/2018/2/layout/IconVerticalSolidList"/>
    <dgm:cxn modelId="{C79A50D2-9A23-4D2A-BAB7-57C7C7E17F4D}" type="presParOf" srcId="{D2E3F111-2624-4494-84A9-423830C5AFAD}" destId="{FC1F55A8-E090-4133-AAA8-7E17CB5F8A58}" srcOrd="2" destOrd="0" presId="urn:microsoft.com/office/officeart/2018/2/layout/IconVerticalSolidList"/>
    <dgm:cxn modelId="{2CA1FB90-2E7C-43C1-88C8-8758D3A155CC}" type="presParOf" srcId="{D2E3F111-2624-4494-84A9-423830C5AFAD}" destId="{0E020428-4292-416D-942C-1C4F0F78CE38}" srcOrd="3" destOrd="0" presId="urn:microsoft.com/office/officeart/2018/2/layout/IconVerticalSolidList"/>
    <dgm:cxn modelId="{3EF16652-489E-4C67-92B7-F5243FB23543}" type="presParOf" srcId="{024759AD-159D-4D75-BBFF-459F626692F7}" destId="{EEA9E701-4266-41E7-9853-3C8EC58D72DA}" srcOrd="1" destOrd="0" presId="urn:microsoft.com/office/officeart/2018/2/layout/IconVerticalSolidList"/>
    <dgm:cxn modelId="{8843F487-2D56-4EF9-B4CB-742C4B3D968A}" type="presParOf" srcId="{024759AD-159D-4D75-BBFF-459F626692F7}" destId="{7367BAB6-5596-4B0F-97B8-0B0D3AAB1976}" srcOrd="2" destOrd="0" presId="urn:microsoft.com/office/officeart/2018/2/layout/IconVerticalSolidList"/>
    <dgm:cxn modelId="{4C1CCD28-A954-4B8E-8EBB-3A7CAB932140}" type="presParOf" srcId="{7367BAB6-5596-4B0F-97B8-0B0D3AAB1976}" destId="{C2AC4FD6-F4E8-44C8-9559-B6D455C8B2B0}" srcOrd="0" destOrd="0" presId="urn:microsoft.com/office/officeart/2018/2/layout/IconVerticalSolidList"/>
    <dgm:cxn modelId="{6359D720-F78B-450A-A487-B34AC876EBDE}" type="presParOf" srcId="{7367BAB6-5596-4B0F-97B8-0B0D3AAB1976}" destId="{F9735BF2-2D2C-4DA8-AFD0-8D4A723AD1A8}" srcOrd="1" destOrd="0" presId="urn:microsoft.com/office/officeart/2018/2/layout/IconVerticalSolidList"/>
    <dgm:cxn modelId="{B179908B-EC4B-4B82-95FA-1BB0E4DD64DE}" type="presParOf" srcId="{7367BAB6-5596-4B0F-97B8-0B0D3AAB1976}" destId="{8A3C556D-F72F-4741-8FA7-BA9BCFFCABE2}" srcOrd="2" destOrd="0" presId="urn:microsoft.com/office/officeart/2018/2/layout/IconVerticalSolidList"/>
    <dgm:cxn modelId="{3E973D64-D92D-4006-8D08-EFD8ED07A36D}" type="presParOf" srcId="{7367BAB6-5596-4B0F-97B8-0B0D3AAB1976}" destId="{9DD01807-675B-44EA-9758-4922C537B74E}" srcOrd="3" destOrd="0" presId="urn:microsoft.com/office/officeart/2018/2/layout/IconVerticalSolidList"/>
    <dgm:cxn modelId="{5D085655-6DDF-4BCE-AFDB-86C3820CFDE4}" type="presParOf" srcId="{024759AD-159D-4D75-BBFF-459F626692F7}" destId="{1906FF77-869A-43ED-A2CD-D70B0F395B31}" srcOrd="3" destOrd="0" presId="urn:microsoft.com/office/officeart/2018/2/layout/IconVerticalSolidList"/>
    <dgm:cxn modelId="{C083F44C-01FF-4EF2-9B0C-170DEDECF1CA}" type="presParOf" srcId="{024759AD-159D-4D75-BBFF-459F626692F7}" destId="{505D429D-76A7-433A-B04D-6C8F955BC41F}" srcOrd="4" destOrd="0" presId="urn:microsoft.com/office/officeart/2018/2/layout/IconVerticalSolidList"/>
    <dgm:cxn modelId="{1B0A3A82-C60B-4519-850C-C8B8CB809200}" type="presParOf" srcId="{505D429D-76A7-433A-B04D-6C8F955BC41F}" destId="{3E2A7C84-A54D-40D5-9B23-F5F2C1BE28FF}" srcOrd="0" destOrd="0" presId="urn:microsoft.com/office/officeart/2018/2/layout/IconVerticalSolidList"/>
    <dgm:cxn modelId="{008EB2E6-ABDE-484E-8CB2-530F36FF7E44}" type="presParOf" srcId="{505D429D-76A7-433A-B04D-6C8F955BC41F}" destId="{93277589-A2E3-413C-A941-39E1756CD176}" srcOrd="1" destOrd="0" presId="urn:microsoft.com/office/officeart/2018/2/layout/IconVerticalSolidList"/>
    <dgm:cxn modelId="{7D6AACC3-8B37-4F10-88AF-27ECDC92C5A0}" type="presParOf" srcId="{505D429D-76A7-433A-B04D-6C8F955BC41F}" destId="{FE7FB595-588E-4812-A825-B21EAC5CD692}" srcOrd="2" destOrd="0" presId="urn:microsoft.com/office/officeart/2018/2/layout/IconVerticalSolidList"/>
    <dgm:cxn modelId="{B2F30BD0-FB50-4CCC-A56C-569EA9745032}" type="presParOf" srcId="{505D429D-76A7-433A-B04D-6C8F955BC41F}" destId="{EF872FD9-F71B-4231-99B2-2278D68DEBB3}" srcOrd="3" destOrd="0" presId="urn:microsoft.com/office/officeart/2018/2/layout/IconVerticalSolidList"/>
    <dgm:cxn modelId="{DE740DD1-6263-431E-87F5-CF8488B35C2F}" type="presParOf" srcId="{024759AD-159D-4D75-BBFF-459F626692F7}" destId="{65DCCDA7-8B57-4E86-90EF-CE6AD6E65E6C}" srcOrd="5" destOrd="0" presId="urn:microsoft.com/office/officeart/2018/2/layout/IconVerticalSolidList"/>
    <dgm:cxn modelId="{A42DF9E0-7BA6-46DC-94B8-D4C887B1CD18}" type="presParOf" srcId="{024759AD-159D-4D75-BBFF-459F626692F7}" destId="{B3870D71-6C72-4279-95EB-6E4BBD88CC84}" srcOrd="6" destOrd="0" presId="urn:microsoft.com/office/officeart/2018/2/layout/IconVerticalSolidList"/>
    <dgm:cxn modelId="{0D4805D6-161A-4482-99C6-56A0EDF56455}" type="presParOf" srcId="{B3870D71-6C72-4279-95EB-6E4BBD88CC84}" destId="{86319B8D-0FB8-4110-894A-33060096CE03}" srcOrd="0" destOrd="0" presId="urn:microsoft.com/office/officeart/2018/2/layout/IconVerticalSolidList"/>
    <dgm:cxn modelId="{E26DFF3F-4843-4F67-9C14-5DE09488835E}" type="presParOf" srcId="{B3870D71-6C72-4279-95EB-6E4BBD88CC84}" destId="{17416DEC-3A23-43FD-807D-D3765CA0B6D9}" srcOrd="1" destOrd="0" presId="urn:microsoft.com/office/officeart/2018/2/layout/IconVerticalSolidList"/>
    <dgm:cxn modelId="{3341924F-2C7C-48D9-B4FB-BE41EC3F58B5}" type="presParOf" srcId="{B3870D71-6C72-4279-95EB-6E4BBD88CC84}" destId="{F21EBFDD-8122-4BD0-95ED-773A4082053F}" srcOrd="2" destOrd="0" presId="urn:microsoft.com/office/officeart/2018/2/layout/IconVerticalSolidList"/>
    <dgm:cxn modelId="{6BD2A725-BB07-4030-B827-0E659D2BEE6A}" type="presParOf" srcId="{B3870D71-6C72-4279-95EB-6E4BBD88CC84}" destId="{ADE88923-BF1E-4D11-BA3D-A56D90D68E68}" srcOrd="3" destOrd="0" presId="urn:microsoft.com/office/officeart/2018/2/layout/IconVerticalSolidList"/>
    <dgm:cxn modelId="{95027EF4-CEC2-4535-A770-C4A7DDCCE487}" type="presParOf" srcId="{024759AD-159D-4D75-BBFF-459F626692F7}" destId="{0910FE68-01F0-42B8-BC20-4BC6CB2A1EB8}" srcOrd="7" destOrd="0" presId="urn:microsoft.com/office/officeart/2018/2/layout/IconVerticalSolidList"/>
    <dgm:cxn modelId="{059FB085-7EA5-48FB-856A-1F5503D7AE68}" type="presParOf" srcId="{024759AD-159D-4D75-BBFF-459F626692F7}" destId="{B794B9FF-CAA9-4671-AE3B-6FD7F23EF2D1}" srcOrd="8" destOrd="0" presId="urn:microsoft.com/office/officeart/2018/2/layout/IconVerticalSolidList"/>
    <dgm:cxn modelId="{CCAD1F90-12A4-4AA2-89F4-6CCE32E48390}" type="presParOf" srcId="{B794B9FF-CAA9-4671-AE3B-6FD7F23EF2D1}" destId="{49419BDE-6CBF-4FF5-8071-09A9589E6194}" srcOrd="0" destOrd="0" presId="urn:microsoft.com/office/officeart/2018/2/layout/IconVerticalSolidList"/>
    <dgm:cxn modelId="{F56BD6F0-7122-4907-B56F-BB18300116D5}" type="presParOf" srcId="{B794B9FF-CAA9-4671-AE3B-6FD7F23EF2D1}" destId="{30502476-F30D-4AE4-9414-D9BF015D0DCC}" srcOrd="1" destOrd="0" presId="urn:microsoft.com/office/officeart/2018/2/layout/IconVerticalSolidList"/>
    <dgm:cxn modelId="{212937A3-25A3-4332-85CD-0D4C7923D76C}" type="presParOf" srcId="{B794B9FF-CAA9-4671-AE3B-6FD7F23EF2D1}" destId="{BD4C15EC-6378-4567-AB50-BE2CF841B495}" srcOrd="2" destOrd="0" presId="urn:microsoft.com/office/officeart/2018/2/layout/IconVerticalSolidList"/>
    <dgm:cxn modelId="{E0AA0A6B-3058-42C0-9F52-6E4B09AB8AE3}" type="presParOf" srcId="{B794B9FF-CAA9-4671-AE3B-6FD7F23EF2D1}" destId="{8612BBF7-DBC3-4303-90E0-79D6D052507C}" srcOrd="3" destOrd="0" presId="urn:microsoft.com/office/officeart/2018/2/layout/IconVerticalSolidList"/>
    <dgm:cxn modelId="{361DF948-4B4E-4763-A1D3-E9EA6E781559}" type="presParOf" srcId="{024759AD-159D-4D75-BBFF-459F626692F7}" destId="{E92A580D-FFF3-400F-AAB4-739E83567F6A}" srcOrd="9" destOrd="0" presId="urn:microsoft.com/office/officeart/2018/2/layout/IconVerticalSolidList"/>
    <dgm:cxn modelId="{FE6B5260-3D77-47FE-862B-00ABCB5A9A7D}" type="presParOf" srcId="{024759AD-159D-4D75-BBFF-459F626692F7}" destId="{C5DD40EA-DE0C-4B5B-BDA9-5957DA8885CF}" srcOrd="10" destOrd="0" presId="urn:microsoft.com/office/officeart/2018/2/layout/IconVerticalSolidList"/>
    <dgm:cxn modelId="{E1122E0D-15E1-408E-9E53-B1646BB4AD6E}" type="presParOf" srcId="{C5DD40EA-DE0C-4B5B-BDA9-5957DA8885CF}" destId="{BC5400C5-7B44-43B7-A7B9-0658E1E61589}" srcOrd="0" destOrd="0" presId="urn:microsoft.com/office/officeart/2018/2/layout/IconVerticalSolidList"/>
    <dgm:cxn modelId="{C63A5D1E-83FB-4013-85C4-334C49DFCB7E}" type="presParOf" srcId="{C5DD40EA-DE0C-4B5B-BDA9-5957DA8885CF}" destId="{158CBABF-3131-490E-912E-AE266BD77F9C}" srcOrd="1" destOrd="0" presId="urn:microsoft.com/office/officeart/2018/2/layout/IconVerticalSolidList"/>
    <dgm:cxn modelId="{E86D64F5-9CF0-46E7-97D9-1F0EF0595815}" type="presParOf" srcId="{C5DD40EA-DE0C-4B5B-BDA9-5957DA8885CF}" destId="{B966D245-9C1F-4A18-B141-CFB1E1EF0C2D}" srcOrd="2" destOrd="0" presId="urn:microsoft.com/office/officeart/2018/2/layout/IconVerticalSolidList"/>
    <dgm:cxn modelId="{088BF43C-F60D-41C7-861B-27D333CAE3C5}" type="presParOf" srcId="{C5DD40EA-DE0C-4B5B-BDA9-5957DA8885CF}" destId="{7826758E-24F3-4BB2-8C88-D22E32884F1C}" srcOrd="3" destOrd="0" presId="urn:microsoft.com/office/officeart/2018/2/layout/IconVerticalSolid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B58258C3-70F4-4953-ABDD-0526D557A4E8}" type="doc">
      <dgm:prSet loTypeId="urn:microsoft.com/office/officeart/2005/8/layout/radial4" loCatId="relationship" qsTypeId="urn:microsoft.com/office/officeart/2005/8/quickstyle/simple2" qsCatId="simple" csTypeId="urn:microsoft.com/office/officeart/2005/8/colors/colorful1" csCatId="colorful" phldr="1"/>
      <dgm:spPr/>
      <dgm:t>
        <a:bodyPr/>
        <a:lstStyle/>
        <a:p>
          <a:endParaRPr lang="en-US"/>
        </a:p>
      </dgm:t>
    </dgm:pt>
    <dgm:pt modelId="{EA24822E-1A52-42C3-83F0-32962EE6BEEA}">
      <dgm:prSet phldrT="[Text]"/>
      <dgm:spPr/>
      <dgm:t>
        <a:bodyPr/>
        <a:lstStyle/>
        <a:p>
          <a:r>
            <a:rPr lang="en-US" dirty="0">
              <a:latin typeface="Gilroy"/>
            </a:rPr>
            <a:t>Long term Success after Bariatric Surgery</a:t>
          </a:r>
        </a:p>
      </dgm:t>
    </dgm:pt>
    <dgm:pt modelId="{C7932634-62F9-455E-938C-38916BC7C0BF}" type="parTrans" cxnId="{8FEEC9A7-5103-49AB-9D0F-C9B21140F417}">
      <dgm:prSet/>
      <dgm:spPr/>
      <dgm:t>
        <a:bodyPr/>
        <a:lstStyle/>
        <a:p>
          <a:endParaRPr lang="en-US"/>
        </a:p>
      </dgm:t>
    </dgm:pt>
    <dgm:pt modelId="{7C4E426C-437D-4FCE-AC85-7665277DBF3C}" type="sibTrans" cxnId="{8FEEC9A7-5103-49AB-9D0F-C9B21140F417}">
      <dgm:prSet/>
      <dgm:spPr/>
      <dgm:t>
        <a:bodyPr/>
        <a:lstStyle/>
        <a:p>
          <a:endParaRPr lang="en-US"/>
        </a:p>
      </dgm:t>
    </dgm:pt>
    <dgm:pt modelId="{A5A23BAD-C262-45A1-9A05-1EDD02A5BD8C}">
      <dgm:prSet phldrT="[Text]"/>
      <dgm:spPr/>
      <dgm:t>
        <a:bodyPr/>
        <a:lstStyle/>
        <a:p>
          <a:r>
            <a:rPr lang="en-US">
              <a:latin typeface="Gilroy"/>
            </a:rPr>
            <a:t>Healthy Diet</a:t>
          </a:r>
        </a:p>
      </dgm:t>
    </dgm:pt>
    <dgm:pt modelId="{8579DC5D-4DF2-4D21-A1CD-ED208FCAE08C}" type="parTrans" cxnId="{F5FBE4ED-8A76-4298-AE59-23A2B261A250}">
      <dgm:prSet/>
      <dgm:spPr/>
      <dgm:t>
        <a:bodyPr/>
        <a:lstStyle/>
        <a:p>
          <a:endParaRPr lang="en-US"/>
        </a:p>
      </dgm:t>
    </dgm:pt>
    <dgm:pt modelId="{1484A2CB-6E9E-4D12-8852-35A8D65B8329}" type="sibTrans" cxnId="{F5FBE4ED-8A76-4298-AE59-23A2B261A250}">
      <dgm:prSet/>
      <dgm:spPr/>
      <dgm:t>
        <a:bodyPr/>
        <a:lstStyle/>
        <a:p>
          <a:endParaRPr lang="en-US"/>
        </a:p>
      </dgm:t>
    </dgm:pt>
    <dgm:pt modelId="{2EE72499-8687-40CD-89C9-2E776C9CC24D}">
      <dgm:prSet phldrT="[Text]"/>
      <dgm:spPr/>
      <dgm:t>
        <a:bodyPr/>
        <a:lstStyle/>
        <a:p>
          <a:r>
            <a:rPr lang="en-US" dirty="0">
              <a:latin typeface="Gilroy"/>
            </a:rPr>
            <a:t>Regular Exercise</a:t>
          </a:r>
        </a:p>
      </dgm:t>
    </dgm:pt>
    <dgm:pt modelId="{33D6006A-F30E-4749-A357-EA096D979BFC}" type="parTrans" cxnId="{2C8B95F6-80BE-492C-A9A8-BABFDF086A33}">
      <dgm:prSet/>
      <dgm:spPr/>
      <dgm:t>
        <a:bodyPr/>
        <a:lstStyle/>
        <a:p>
          <a:endParaRPr lang="en-US"/>
        </a:p>
      </dgm:t>
    </dgm:pt>
    <dgm:pt modelId="{70886C27-702F-42C2-B563-093FF535D212}" type="sibTrans" cxnId="{2C8B95F6-80BE-492C-A9A8-BABFDF086A33}">
      <dgm:prSet/>
      <dgm:spPr/>
      <dgm:t>
        <a:bodyPr/>
        <a:lstStyle/>
        <a:p>
          <a:endParaRPr lang="en-US"/>
        </a:p>
      </dgm:t>
    </dgm:pt>
    <dgm:pt modelId="{E34C30A3-871D-48DA-9863-9A1858D45FF3}">
      <dgm:prSet phldrT="[Text]" phldr="1"/>
      <dgm:spPr/>
      <dgm:t>
        <a:bodyPr/>
        <a:lstStyle/>
        <a:p>
          <a:endParaRPr lang="en-US"/>
        </a:p>
      </dgm:t>
    </dgm:pt>
    <dgm:pt modelId="{F568C769-54E4-4701-8D03-0DF4EAB84F79}" type="parTrans" cxnId="{E925D70E-B718-46DF-B770-0B3AB76E0CE2}">
      <dgm:prSet/>
      <dgm:spPr/>
      <dgm:t>
        <a:bodyPr/>
        <a:lstStyle/>
        <a:p>
          <a:endParaRPr lang="en-US"/>
        </a:p>
      </dgm:t>
    </dgm:pt>
    <dgm:pt modelId="{842EDA1D-B439-44CA-86B4-82C785271ED3}" type="sibTrans" cxnId="{E925D70E-B718-46DF-B770-0B3AB76E0CE2}">
      <dgm:prSet/>
      <dgm:spPr/>
      <dgm:t>
        <a:bodyPr/>
        <a:lstStyle/>
        <a:p>
          <a:endParaRPr lang="en-US"/>
        </a:p>
      </dgm:t>
    </dgm:pt>
    <dgm:pt modelId="{ECE24D40-DA38-4D13-A191-85943EE64BA7}">
      <dgm:prSet phldrT="[Text]" phldr="1"/>
      <dgm:spPr/>
      <dgm:t>
        <a:bodyPr/>
        <a:lstStyle/>
        <a:p>
          <a:endParaRPr lang="en-US"/>
        </a:p>
      </dgm:t>
    </dgm:pt>
    <dgm:pt modelId="{EB7FDBE8-93A0-4E5B-B9C8-8F75FCC2FEE3}" type="parTrans" cxnId="{B8526664-14ED-418E-A361-272FAAAEF102}">
      <dgm:prSet/>
      <dgm:spPr/>
      <dgm:t>
        <a:bodyPr/>
        <a:lstStyle/>
        <a:p>
          <a:endParaRPr lang="en-US"/>
        </a:p>
      </dgm:t>
    </dgm:pt>
    <dgm:pt modelId="{7C9C9FCE-CC67-4C0D-A001-64ABAFACFCFD}" type="sibTrans" cxnId="{B8526664-14ED-418E-A361-272FAAAEF102}">
      <dgm:prSet/>
      <dgm:spPr/>
      <dgm:t>
        <a:bodyPr/>
        <a:lstStyle/>
        <a:p>
          <a:endParaRPr lang="en-US"/>
        </a:p>
      </dgm:t>
    </dgm:pt>
    <dgm:pt modelId="{7364A725-7BF7-4EA6-B538-502B163BE4C1}">
      <dgm:prSet phldrT="[Text]" phldr="1"/>
      <dgm:spPr/>
      <dgm:t>
        <a:bodyPr/>
        <a:lstStyle/>
        <a:p>
          <a:endParaRPr lang="en-US"/>
        </a:p>
      </dgm:t>
    </dgm:pt>
    <dgm:pt modelId="{3DE3E465-2B91-4012-BF67-DD6610FA325A}" type="parTrans" cxnId="{C3897690-A1F0-42D9-9867-068F7F6013F1}">
      <dgm:prSet/>
      <dgm:spPr/>
      <dgm:t>
        <a:bodyPr/>
        <a:lstStyle/>
        <a:p>
          <a:endParaRPr lang="en-US"/>
        </a:p>
      </dgm:t>
    </dgm:pt>
    <dgm:pt modelId="{CF9AAFF4-19B0-46C5-A541-B95841D54B66}" type="sibTrans" cxnId="{C3897690-A1F0-42D9-9867-068F7F6013F1}">
      <dgm:prSet/>
      <dgm:spPr/>
      <dgm:t>
        <a:bodyPr/>
        <a:lstStyle/>
        <a:p>
          <a:endParaRPr lang="en-US"/>
        </a:p>
      </dgm:t>
    </dgm:pt>
    <dgm:pt modelId="{11321813-7A57-4782-8BF0-6DDDCB617F52}">
      <dgm:prSet phldrT="[Text]" phldr="1"/>
      <dgm:spPr/>
      <dgm:t>
        <a:bodyPr/>
        <a:lstStyle/>
        <a:p>
          <a:endParaRPr lang="en-US"/>
        </a:p>
      </dgm:t>
    </dgm:pt>
    <dgm:pt modelId="{388E87B8-B98C-4DB5-A018-497ED1A319DD}" type="parTrans" cxnId="{FEF3A241-15AB-4ED5-8308-3BC56D3F09FE}">
      <dgm:prSet/>
      <dgm:spPr/>
      <dgm:t>
        <a:bodyPr/>
        <a:lstStyle/>
        <a:p>
          <a:endParaRPr lang="en-US"/>
        </a:p>
      </dgm:t>
    </dgm:pt>
    <dgm:pt modelId="{F1CD18D4-18D8-4C59-A572-0106EB95E7C8}" type="sibTrans" cxnId="{FEF3A241-15AB-4ED5-8308-3BC56D3F09FE}">
      <dgm:prSet/>
      <dgm:spPr/>
      <dgm:t>
        <a:bodyPr/>
        <a:lstStyle/>
        <a:p>
          <a:endParaRPr lang="en-US"/>
        </a:p>
      </dgm:t>
    </dgm:pt>
    <dgm:pt modelId="{E1380C7E-FEC0-46D5-9D12-5977F6D33DE3}">
      <dgm:prSet phldrT="[Text]" phldr="1"/>
      <dgm:spPr/>
      <dgm:t>
        <a:bodyPr/>
        <a:lstStyle/>
        <a:p>
          <a:endParaRPr lang="en-US"/>
        </a:p>
      </dgm:t>
    </dgm:pt>
    <dgm:pt modelId="{49C78914-629B-4446-A36A-07C9A539EB27}" type="parTrans" cxnId="{F68471D3-6F2E-4AD2-826A-F66C6E58C0FA}">
      <dgm:prSet/>
      <dgm:spPr/>
      <dgm:t>
        <a:bodyPr/>
        <a:lstStyle/>
        <a:p>
          <a:endParaRPr lang="en-US"/>
        </a:p>
      </dgm:t>
    </dgm:pt>
    <dgm:pt modelId="{5FA7EC7F-DFA5-4877-A99A-5D74A29484E1}" type="sibTrans" cxnId="{F68471D3-6F2E-4AD2-826A-F66C6E58C0FA}">
      <dgm:prSet/>
      <dgm:spPr/>
      <dgm:t>
        <a:bodyPr/>
        <a:lstStyle/>
        <a:p>
          <a:endParaRPr lang="en-US"/>
        </a:p>
      </dgm:t>
    </dgm:pt>
    <dgm:pt modelId="{ADA72AB9-1BFC-40A6-B1AA-4EA804B21B82}">
      <dgm:prSet phldrT="[Text]" phldr="1"/>
      <dgm:spPr/>
      <dgm:t>
        <a:bodyPr/>
        <a:lstStyle/>
        <a:p>
          <a:endParaRPr lang="en-US"/>
        </a:p>
      </dgm:t>
    </dgm:pt>
    <dgm:pt modelId="{89B28BDB-DD12-4B6C-A1B7-6C6EF38BB40B}" type="parTrans" cxnId="{3A5A5D52-9B7B-4AA1-B8F8-B5E5B4C62419}">
      <dgm:prSet/>
      <dgm:spPr/>
      <dgm:t>
        <a:bodyPr/>
        <a:lstStyle/>
        <a:p>
          <a:endParaRPr lang="en-US"/>
        </a:p>
      </dgm:t>
    </dgm:pt>
    <dgm:pt modelId="{EF71C6E9-A228-42C3-AFC3-CA00752A751F}" type="sibTrans" cxnId="{3A5A5D52-9B7B-4AA1-B8F8-B5E5B4C62419}">
      <dgm:prSet/>
      <dgm:spPr/>
      <dgm:t>
        <a:bodyPr/>
        <a:lstStyle/>
        <a:p>
          <a:endParaRPr lang="en-US"/>
        </a:p>
      </dgm:t>
    </dgm:pt>
    <dgm:pt modelId="{5FDCE2B3-34FA-4315-B99F-7C848CB90F68}">
      <dgm:prSet phldrT="[Text]"/>
      <dgm:spPr/>
      <dgm:t>
        <a:bodyPr/>
        <a:lstStyle/>
        <a:p>
          <a:r>
            <a:rPr lang="en-US" dirty="0">
              <a:latin typeface="Gilroy"/>
            </a:rPr>
            <a:t>Mindful Eating</a:t>
          </a:r>
        </a:p>
      </dgm:t>
    </dgm:pt>
    <dgm:pt modelId="{B628FB50-64A1-4819-89B0-00F180D72886}" type="parTrans" cxnId="{AD3D2EB5-570D-4CC7-8C48-8427EB9F988D}">
      <dgm:prSet/>
      <dgm:spPr/>
      <dgm:t>
        <a:bodyPr/>
        <a:lstStyle/>
        <a:p>
          <a:endParaRPr lang="en-US"/>
        </a:p>
      </dgm:t>
    </dgm:pt>
    <dgm:pt modelId="{EEE1FB21-75B8-44D8-A0EC-130270C7C4FC}" type="sibTrans" cxnId="{AD3D2EB5-570D-4CC7-8C48-8427EB9F988D}">
      <dgm:prSet/>
      <dgm:spPr/>
      <dgm:t>
        <a:bodyPr/>
        <a:lstStyle/>
        <a:p>
          <a:endParaRPr lang="en-US"/>
        </a:p>
      </dgm:t>
    </dgm:pt>
    <dgm:pt modelId="{092983B3-DB17-42EB-94D3-60813D4B4B8E}">
      <dgm:prSet phldrT="[Text]"/>
      <dgm:spPr/>
      <dgm:t>
        <a:bodyPr/>
        <a:lstStyle/>
        <a:p>
          <a:r>
            <a:rPr lang="en-US" dirty="0">
              <a:latin typeface="Gilroy"/>
            </a:rPr>
            <a:t>Commitment</a:t>
          </a:r>
        </a:p>
      </dgm:t>
    </dgm:pt>
    <dgm:pt modelId="{3AB629D7-B101-471B-9823-362BE8E230DE}" type="parTrans" cxnId="{B431FC1A-1784-4D13-942B-A3593C591412}">
      <dgm:prSet/>
      <dgm:spPr/>
      <dgm:t>
        <a:bodyPr/>
        <a:lstStyle/>
        <a:p>
          <a:endParaRPr lang="en-US"/>
        </a:p>
      </dgm:t>
    </dgm:pt>
    <dgm:pt modelId="{87204502-1EE6-444D-B610-CA1FEDF484D8}" type="sibTrans" cxnId="{B431FC1A-1784-4D13-942B-A3593C591412}">
      <dgm:prSet/>
      <dgm:spPr/>
      <dgm:t>
        <a:bodyPr/>
        <a:lstStyle/>
        <a:p>
          <a:endParaRPr lang="en-US"/>
        </a:p>
      </dgm:t>
    </dgm:pt>
    <dgm:pt modelId="{B0864D63-AF60-432D-AC12-9716A93033D8}">
      <dgm:prSet phldrT="[Text]"/>
      <dgm:spPr/>
      <dgm:t>
        <a:bodyPr/>
        <a:lstStyle/>
        <a:p>
          <a:r>
            <a:rPr lang="en-US" dirty="0">
              <a:latin typeface="Gilroy"/>
            </a:rPr>
            <a:t>Yearly follow up with family MD</a:t>
          </a:r>
        </a:p>
      </dgm:t>
    </dgm:pt>
    <dgm:pt modelId="{2D3BC2CA-16D6-4C41-8CA4-2294F499F9A9}" type="parTrans" cxnId="{62A65E13-2AB7-434B-A9BD-82087F7F6C21}">
      <dgm:prSet/>
      <dgm:spPr/>
      <dgm:t>
        <a:bodyPr/>
        <a:lstStyle/>
        <a:p>
          <a:endParaRPr lang="en-US"/>
        </a:p>
      </dgm:t>
    </dgm:pt>
    <dgm:pt modelId="{59A2E28F-5E88-411B-A1FA-B847D8E7B195}" type="sibTrans" cxnId="{62A65E13-2AB7-434B-A9BD-82087F7F6C21}">
      <dgm:prSet/>
      <dgm:spPr/>
      <dgm:t>
        <a:bodyPr/>
        <a:lstStyle/>
        <a:p>
          <a:endParaRPr lang="en-US"/>
        </a:p>
      </dgm:t>
    </dgm:pt>
    <dgm:pt modelId="{7764DA0A-E860-4C15-BE95-7431BA8E995E}">
      <dgm:prSet phldrT="[Text]"/>
      <dgm:spPr/>
      <dgm:t>
        <a:bodyPr/>
        <a:lstStyle/>
        <a:p>
          <a:r>
            <a:rPr lang="en-US" dirty="0">
              <a:latin typeface="Gilroy"/>
            </a:rPr>
            <a:t>Regular Supplements</a:t>
          </a:r>
        </a:p>
      </dgm:t>
    </dgm:pt>
    <dgm:pt modelId="{5F691E85-934A-4BD6-9884-B10EB8FACE22}" type="parTrans" cxnId="{589F0278-4576-4876-AB4A-B95BC8718429}">
      <dgm:prSet/>
      <dgm:spPr/>
      <dgm:t>
        <a:bodyPr/>
        <a:lstStyle/>
        <a:p>
          <a:endParaRPr lang="en-US"/>
        </a:p>
      </dgm:t>
    </dgm:pt>
    <dgm:pt modelId="{2848D018-1EFE-4915-B703-8CA6095DCD55}" type="sibTrans" cxnId="{589F0278-4576-4876-AB4A-B95BC8718429}">
      <dgm:prSet/>
      <dgm:spPr/>
      <dgm:t>
        <a:bodyPr/>
        <a:lstStyle/>
        <a:p>
          <a:endParaRPr lang="en-US"/>
        </a:p>
      </dgm:t>
    </dgm:pt>
    <dgm:pt modelId="{5398447F-5DE9-4ED6-A915-0EFEA160327A}" type="pres">
      <dgm:prSet presAssocID="{B58258C3-70F4-4953-ABDD-0526D557A4E8}" presName="cycle" presStyleCnt="0">
        <dgm:presLayoutVars>
          <dgm:chMax val="1"/>
          <dgm:dir/>
          <dgm:animLvl val="ctr"/>
          <dgm:resizeHandles val="exact"/>
        </dgm:presLayoutVars>
      </dgm:prSet>
      <dgm:spPr/>
    </dgm:pt>
    <dgm:pt modelId="{9740323C-56F4-4CE1-992E-C14C1D864F5E}" type="pres">
      <dgm:prSet presAssocID="{EA24822E-1A52-42C3-83F0-32962EE6BEEA}" presName="centerShape" presStyleLbl="node0" presStyleIdx="0" presStyleCnt="1"/>
      <dgm:spPr/>
    </dgm:pt>
    <dgm:pt modelId="{42003EF9-9397-47D5-94F1-78686BAF10E3}" type="pres">
      <dgm:prSet presAssocID="{8579DC5D-4DF2-4D21-A1CD-ED208FCAE08C}" presName="parTrans" presStyleLbl="bgSibTrans2D1" presStyleIdx="0" presStyleCnt="6"/>
      <dgm:spPr/>
    </dgm:pt>
    <dgm:pt modelId="{8A67B90D-A975-43D7-9D07-434F9E423D96}" type="pres">
      <dgm:prSet presAssocID="{A5A23BAD-C262-45A1-9A05-1EDD02A5BD8C}" presName="node" presStyleLbl="node1" presStyleIdx="0" presStyleCnt="6">
        <dgm:presLayoutVars>
          <dgm:bulletEnabled val="1"/>
        </dgm:presLayoutVars>
      </dgm:prSet>
      <dgm:spPr/>
    </dgm:pt>
    <dgm:pt modelId="{57CEE4A6-B851-4626-BB24-06D0A2384C18}" type="pres">
      <dgm:prSet presAssocID="{33D6006A-F30E-4749-A357-EA096D979BFC}" presName="parTrans" presStyleLbl="bgSibTrans2D1" presStyleIdx="1" presStyleCnt="6"/>
      <dgm:spPr/>
    </dgm:pt>
    <dgm:pt modelId="{AF8BE8CE-528E-4320-A724-ECACB9F75D01}" type="pres">
      <dgm:prSet presAssocID="{2EE72499-8687-40CD-89C9-2E776C9CC24D}" presName="node" presStyleLbl="node1" presStyleIdx="1" presStyleCnt="6">
        <dgm:presLayoutVars>
          <dgm:bulletEnabled val="1"/>
        </dgm:presLayoutVars>
      </dgm:prSet>
      <dgm:spPr/>
    </dgm:pt>
    <dgm:pt modelId="{54C3F147-7CE6-4B9C-98F0-31123B0E4CA7}" type="pres">
      <dgm:prSet presAssocID="{B628FB50-64A1-4819-89B0-00F180D72886}" presName="parTrans" presStyleLbl="bgSibTrans2D1" presStyleIdx="2" presStyleCnt="6"/>
      <dgm:spPr/>
    </dgm:pt>
    <dgm:pt modelId="{0D4415CF-9FC7-4D2D-8AAB-8836992A93A8}" type="pres">
      <dgm:prSet presAssocID="{5FDCE2B3-34FA-4315-B99F-7C848CB90F68}" presName="node" presStyleLbl="node1" presStyleIdx="2" presStyleCnt="6">
        <dgm:presLayoutVars>
          <dgm:bulletEnabled val="1"/>
        </dgm:presLayoutVars>
      </dgm:prSet>
      <dgm:spPr/>
    </dgm:pt>
    <dgm:pt modelId="{FDA2363D-1F37-425D-B2B2-8595DB4CE66B}" type="pres">
      <dgm:prSet presAssocID="{3AB629D7-B101-471B-9823-362BE8E230DE}" presName="parTrans" presStyleLbl="bgSibTrans2D1" presStyleIdx="3" presStyleCnt="6"/>
      <dgm:spPr/>
    </dgm:pt>
    <dgm:pt modelId="{B890FCB1-6658-4EB2-BDE5-1C421A5E4EE9}" type="pres">
      <dgm:prSet presAssocID="{092983B3-DB17-42EB-94D3-60813D4B4B8E}" presName="node" presStyleLbl="node1" presStyleIdx="3" presStyleCnt="6">
        <dgm:presLayoutVars>
          <dgm:bulletEnabled val="1"/>
        </dgm:presLayoutVars>
      </dgm:prSet>
      <dgm:spPr/>
    </dgm:pt>
    <dgm:pt modelId="{6636A3B7-349F-41F2-A1E3-C2C996C47A0E}" type="pres">
      <dgm:prSet presAssocID="{5F691E85-934A-4BD6-9884-B10EB8FACE22}" presName="parTrans" presStyleLbl="bgSibTrans2D1" presStyleIdx="4" presStyleCnt="6"/>
      <dgm:spPr/>
    </dgm:pt>
    <dgm:pt modelId="{7F32DB26-2204-4ACB-BF68-2B007400BA56}" type="pres">
      <dgm:prSet presAssocID="{7764DA0A-E860-4C15-BE95-7431BA8E995E}" presName="node" presStyleLbl="node1" presStyleIdx="4" presStyleCnt="6">
        <dgm:presLayoutVars>
          <dgm:bulletEnabled val="1"/>
        </dgm:presLayoutVars>
      </dgm:prSet>
      <dgm:spPr/>
    </dgm:pt>
    <dgm:pt modelId="{FDA75BA6-11A2-407F-8A1A-99C8241AD050}" type="pres">
      <dgm:prSet presAssocID="{2D3BC2CA-16D6-4C41-8CA4-2294F499F9A9}" presName="parTrans" presStyleLbl="bgSibTrans2D1" presStyleIdx="5" presStyleCnt="6"/>
      <dgm:spPr/>
    </dgm:pt>
    <dgm:pt modelId="{14C649EB-E560-4267-A9F7-BE8C2ACC8A63}" type="pres">
      <dgm:prSet presAssocID="{B0864D63-AF60-432D-AC12-9716A93033D8}" presName="node" presStyleLbl="node1" presStyleIdx="5" presStyleCnt="6">
        <dgm:presLayoutVars>
          <dgm:bulletEnabled val="1"/>
        </dgm:presLayoutVars>
      </dgm:prSet>
      <dgm:spPr/>
    </dgm:pt>
  </dgm:ptLst>
  <dgm:cxnLst>
    <dgm:cxn modelId="{D0375A01-AD44-4D1E-8BF4-596D724D004B}" type="presOf" srcId="{2EE72499-8687-40CD-89C9-2E776C9CC24D}" destId="{AF8BE8CE-528E-4320-A724-ECACB9F75D01}" srcOrd="0" destOrd="0" presId="urn:microsoft.com/office/officeart/2005/8/layout/radial4"/>
    <dgm:cxn modelId="{4ACB640B-7CA2-4CB1-9903-1974B75CAE2D}" type="presOf" srcId="{3AB629D7-B101-471B-9823-362BE8E230DE}" destId="{FDA2363D-1F37-425D-B2B2-8595DB4CE66B}" srcOrd="0" destOrd="0" presId="urn:microsoft.com/office/officeart/2005/8/layout/radial4"/>
    <dgm:cxn modelId="{E925D70E-B718-46DF-B770-0B3AB76E0CE2}" srcId="{B58258C3-70F4-4953-ABDD-0526D557A4E8}" destId="{E34C30A3-871D-48DA-9863-9A1858D45FF3}" srcOrd="1" destOrd="0" parTransId="{F568C769-54E4-4701-8D03-0DF4EAB84F79}" sibTransId="{842EDA1D-B439-44CA-86B4-82C785271ED3}"/>
    <dgm:cxn modelId="{62A65E13-2AB7-434B-A9BD-82087F7F6C21}" srcId="{EA24822E-1A52-42C3-83F0-32962EE6BEEA}" destId="{B0864D63-AF60-432D-AC12-9716A93033D8}" srcOrd="5" destOrd="0" parTransId="{2D3BC2CA-16D6-4C41-8CA4-2294F499F9A9}" sibTransId="{59A2E28F-5E88-411B-A1FA-B847D8E7B195}"/>
    <dgm:cxn modelId="{93E1A618-DE4C-426A-83C0-7CE2CD82E477}" type="presOf" srcId="{5FDCE2B3-34FA-4315-B99F-7C848CB90F68}" destId="{0D4415CF-9FC7-4D2D-8AAB-8836992A93A8}" srcOrd="0" destOrd="0" presId="urn:microsoft.com/office/officeart/2005/8/layout/radial4"/>
    <dgm:cxn modelId="{B431FC1A-1784-4D13-942B-A3593C591412}" srcId="{EA24822E-1A52-42C3-83F0-32962EE6BEEA}" destId="{092983B3-DB17-42EB-94D3-60813D4B4B8E}" srcOrd="3" destOrd="0" parTransId="{3AB629D7-B101-471B-9823-362BE8E230DE}" sibTransId="{87204502-1EE6-444D-B610-CA1FEDF484D8}"/>
    <dgm:cxn modelId="{B346F51D-936B-49B6-8E7D-D485B3DC612F}" type="presOf" srcId="{B628FB50-64A1-4819-89B0-00F180D72886}" destId="{54C3F147-7CE6-4B9C-98F0-31123B0E4CA7}" srcOrd="0" destOrd="0" presId="urn:microsoft.com/office/officeart/2005/8/layout/radial4"/>
    <dgm:cxn modelId="{C3F76F34-2C76-4902-9FBA-F63D09F85A7A}" type="presOf" srcId="{7764DA0A-E860-4C15-BE95-7431BA8E995E}" destId="{7F32DB26-2204-4ACB-BF68-2B007400BA56}" srcOrd="0" destOrd="0" presId="urn:microsoft.com/office/officeart/2005/8/layout/radial4"/>
    <dgm:cxn modelId="{3055403E-D2CE-4956-9700-8300EA86C64D}" type="presOf" srcId="{B0864D63-AF60-432D-AC12-9716A93033D8}" destId="{14C649EB-E560-4267-A9F7-BE8C2ACC8A63}" srcOrd="0" destOrd="0" presId="urn:microsoft.com/office/officeart/2005/8/layout/radial4"/>
    <dgm:cxn modelId="{F9DEBE5C-8FEF-4F66-855D-B6109AE56A08}" type="presOf" srcId="{B58258C3-70F4-4953-ABDD-0526D557A4E8}" destId="{5398447F-5DE9-4ED6-A915-0EFEA160327A}" srcOrd="0" destOrd="0" presId="urn:microsoft.com/office/officeart/2005/8/layout/radial4"/>
    <dgm:cxn modelId="{FEF3A241-15AB-4ED5-8308-3BC56D3F09FE}" srcId="{B58258C3-70F4-4953-ABDD-0526D557A4E8}" destId="{11321813-7A57-4782-8BF0-6DDDCB617F52}" srcOrd="2" destOrd="0" parTransId="{388E87B8-B98C-4DB5-A018-497ED1A319DD}" sibTransId="{F1CD18D4-18D8-4C59-A572-0106EB95E7C8}"/>
    <dgm:cxn modelId="{1C35F041-CF21-4AD2-8771-8A9BDDC5C349}" type="presOf" srcId="{33D6006A-F30E-4749-A357-EA096D979BFC}" destId="{57CEE4A6-B851-4626-BB24-06D0A2384C18}" srcOrd="0" destOrd="0" presId="urn:microsoft.com/office/officeart/2005/8/layout/radial4"/>
    <dgm:cxn modelId="{B8526664-14ED-418E-A361-272FAAAEF102}" srcId="{E34C30A3-871D-48DA-9863-9A1858D45FF3}" destId="{ECE24D40-DA38-4D13-A191-85943EE64BA7}" srcOrd="0" destOrd="0" parTransId="{EB7FDBE8-93A0-4E5B-B9C8-8F75FCC2FEE3}" sibTransId="{7C9C9FCE-CC67-4C0D-A001-64ABAFACFCFD}"/>
    <dgm:cxn modelId="{39133B71-CD6A-4263-80E3-F38451DA9E28}" type="presOf" srcId="{5F691E85-934A-4BD6-9884-B10EB8FACE22}" destId="{6636A3B7-349F-41F2-A1E3-C2C996C47A0E}" srcOrd="0" destOrd="0" presId="urn:microsoft.com/office/officeart/2005/8/layout/radial4"/>
    <dgm:cxn modelId="{3A5A5D52-9B7B-4AA1-B8F8-B5E5B4C62419}" srcId="{11321813-7A57-4782-8BF0-6DDDCB617F52}" destId="{ADA72AB9-1BFC-40A6-B1AA-4EA804B21B82}" srcOrd="1" destOrd="0" parTransId="{89B28BDB-DD12-4B6C-A1B7-6C6EF38BB40B}" sibTransId="{EF71C6E9-A228-42C3-AFC3-CA00752A751F}"/>
    <dgm:cxn modelId="{589F0278-4576-4876-AB4A-B95BC8718429}" srcId="{EA24822E-1A52-42C3-83F0-32962EE6BEEA}" destId="{7764DA0A-E860-4C15-BE95-7431BA8E995E}" srcOrd="4" destOrd="0" parTransId="{5F691E85-934A-4BD6-9884-B10EB8FACE22}" sibTransId="{2848D018-1EFE-4915-B703-8CA6095DCD55}"/>
    <dgm:cxn modelId="{E9F7BD5A-B38D-4F60-A5C1-43A63A4D0AC4}" type="presOf" srcId="{092983B3-DB17-42EB-94D3-60813D4B4B8E}" destId="{B890FCB1-6658-4EB2-BDE5-1C421A5E4EE9}" srcOrd="0" destOrd="0" presId="urn:microsoft.com/office/officeart/2005/8/layout/radial4"/>
    <dgm:cxn modelId="{5FF35F8E-9109-4565-A6BE-A009BEAAD356}" type="presOf" srcId="{8579DC5D-4DF2-4D21-A1CD-ED208FCAE08C}" destId="{42003EF9-9397-47D5-94F1-78686BAF10E3}" srcOrd="0" destOrd="0" presId="urn:microsoft.com/office/officeart/2005/8/layout/radial4"/>
    <dgm:cxn modelId="{C3897690-A1F0-42D9-9867-068F7F6013F1}" srcId="{E34C30A3-871D-48DA-9863-9A1858D45FF3}" destId="{7364A725-7BF7-4EA6-B538-502B163BE4C1}" srcOrd="1" destOrd="0" parTransId="{3DE3E465-2B91-4012-BF67-DD6610FA325A}" sibTransId="{CF9AAFF4-19B0-46C5-A541-B95841D54B66}"/>
    <dgm:cxn modelId="{99B6019E-C030-4CEF-B77B-210700600920}" type="presOf" srcId="{EA24822E-1A52-42C3-83F0-32962EE6BEEA}" destId="{9740323C-56F4-4CE1-992E-C14C1D864F5E}" srcOrd="0" destOrd="0" presId="urn:microsoft.com/office/officeart/2005/8/layout/radial4"/>
    <dgm:cxn modelId="{A209A9A6-3520-4D67-8D8E-5F7250E87252}" type="presOf" srcId="{A5A23BAD-C262-45A1-9A05-1EDD02A5BD8C}" destId="{8A67B90D-A975-43D7-9D07-434F9E423D96}" srcOrd="0" destOrd="0" presId="urn:microsoft.com/office/officeart/2005/8/layout/radial4"/>
    <dgm:cxn modelId="{8FEEC9A7-5103-49AB-9D0F-C9B21140F417}" srcId="{B58258C3-70F4-4953-ABDD-0526D557A4E8}" destId="{EA24822E-1A52-42C3-83F0-32962EE6BEEA}" srcOrd="0" destOrd="0" parTransId="{C7932634-62F9-455E-938C-38916BC7C0BF}" sibTransId="{7C4E426C-437D-4FCE-AC85-7665277DBF3C}"/>
    <dgm:cxn modelId="{79D3DAB0-BEF3-4503-B183-8C40625AFB03}" type="presOf" srcId="{2D3BC2CA-16D6-4C41-8CA4-2294F499F9A9}" destId="{FDA75BA6-11A2-407F-8A1A-99C8241AD050}" srcOrd="0" destOrd="0" presId="urn:microsoft.com/office/officeart/2005/8/layout/radial4"/>
    <dgm:cxn modelId="{AD3D2EB5-570D-4CC7-8C48-8427EB9F988D}" srcId="{EA24822E-1A52-42C3-83F0-32962EE6BEEA}" destId="{5FDCE2B3-34FA-4315-B99F-7C848CB90F68}" srcOrd="2" destOrd="0" parTransId="{B628FB50-64A1-4819-89B0-00F180D72886}" sibTransId="{EEE1FB21-75B8-44D8-A0EC-130270C7C4FC}"/>
    <dgm:cxn modelId="{F68471D3-6F2E-4AD2-826A-F66C6E58C0FA}" srcId="{11321813-7A57-4782-8BF0-6DDDCB617F52}" destId="{E1380C7E-FEC0-46D5-9D12-5977F6D33DE3}" srcOrd="0" destOrd="0" parTransId="{49C78914-629B-4446-A36A-07C9A539EB27}" sibTransId="{5FA7EC7F-DFA5-4877-A99A-5D74A29484E1}"/>
    <dgm:cxn modelId="{F5FBE4ED-8A76-4298-AE59-23A2B261A250}" srcId="{EA24822E-1A52-42C3-83F0-32962EE6BEEA}" destId="{A5A23BAD-C262-45A1-9A05-1EDD02A5BD8C}" srcOrd="0" destOrd="0" parTransId="{8579DC5D-4DF2-4D21-A1CD-ED208FCAE08C}" sibTransId="{1484A2CB-6E9E-4D12-8852-35A8D65B8329}"/>
    <dgm:cxn modelId="{2C8B95F6-80BE-492C-A9A8-BABFDF086A33}" srcId="{EA24822E-1A52-42C3-83F0-32962EE6BEEA}" destId="{2EE72499-8687-40CD-89C9-2E776C9CC24D}" srcOrd="1" destOrd="0" parTransId="{33D6006A-F30E-4749-A357-EA096D979BFC}" sibTransId="{70886C27-702F-42C2-B563-093FF535D212}"/>
    <dgm:cxn modelId="{1FD7B084-2690-43DE-8C5D-98CA6CFBCA6D}" type="presParOf" srcId="{5398447F-5DE9-4ED6-A915-0EFEA160327A}" destId="{9740323C-56F4-4CE1-992E-C14C1D864F5E}" srcOrd="0" destOrd="0" presId="urn:microsoft.com/office/officeart/2005/8/layout/radial4"/>
    <dgm:cxn modelId="{86CC002E-BD10-4FF0-BADB-DD9CD8AD9FD4}" type="presParOf" srcId="{5398447F-5DE9-4ED6-A915-0EFEA160327A}" destId="{42003EF9-9397-47D5-94F1-78686BAF10E3}" srcOrd="1" destOrd="0" presId="urn:microsoft.com/office/officeart/2005/8/layout/radial4"/>
    <dgm:cxn modelId="{A0489880-0872-4F39-8BD8-75337C9212E5}" type="presParOf" srcId="{5398447F-5DE9-4ED6-A915-0EFEA160327A}" destId="{8A67B90D-A975-43D7-9D07-434F9E423D96}" srcOrd="2" destOrd="0" presId="urn:microsoft.com/office/officeart/2005/8/layout/radial4"/>
    <dgm:cxn modelId="{BBBB8613-72CD-40A3-8FD9-DD4B841E93DD}" type="presParOf" srcId="{5398447F-5DE9-4ED6-A915-0EFEA160327A}" destId="{57CEE4A6-B851-4626-BB24-06D0A2384C18}" srcOrd="3" destOrd="0" presId="urn:microsoft.com/office/officeart/2005/8/layout/radial4"/>
    <dgm:cxn modelId="{0CB0A0B1-FCCC-4B5E-9F68-EB0C34F3083D}" type="presParOf" srcId="{5398447F-5DE9-4ED6-A915-0EFEA160327A}" destId="{AF8BE8CE-528E-4320-A724-ECACB9F75D01}" srcOrd="4" destOrd="0" presId="urn:microsoft.com/office/officeart/2005/8/layout/radial4"/>
    <dgm:cxn modelId="{43109AC0-F63C-4CE0-82B3-7B01FACDB6E9}" type="presParOf" srcId="{5398447F-5DE9-4ED6-A915-0EFEA160327A}" destId="{54C3F147-7CE6-4B9C-98F0-31123B0E4CA7}" srcOrd="5" destOrd="0" presId="urn:microsoft.com/office/officeart/2005/8/layout/radial4"/>
    <dgm:cxn modelId="{8131B965-4DAA-434A-9D0D-1CDD318D7543}" type="presParOf" srcId="{5398447F-5DE9-4ED6-A915-0EFEA160327A}" destId="{0D4415CF-9FC7-4D2D-8AAB-8836992A93A8}" srcOrd="6" destOrd="0" presId="urn:microsoft.com/office/officeart/2005/8/layout/radial4"/>
    <dgm:cxn modelId="{A97AE390-7A65-4FF1-9B5C-16AD1890A40E}" type="presParOf" srcId="{5398447F-5DE9-4ED6-A915-0EFEA160327A}" destId="{FDA2363D-1F37-425D-B2B2-8595DB4CE66B}" srcOrd="7" destOrd="0" presId="urn:microsoft.com/office/officeart/2005/8/layout/radial4"/>
    <dgm:cxn modelId="{66CB733D-6078-48CE-8718-0955D9ADAD96}" type="presParOf" srcId="{5398447F-5DE9-4ED6-A915-0EFEA160327A}" destId="{B890FCB1-6658-4EB2-BDE5-1C421A5E4EE9}" srcOrd="8" destOrd="0" presId="urn:microsoft.com/office/officeart/2005/8/layout/radial4"/>
    <dgm:cxn modelId="{A94CF358-CBF2-4468-B258-92C7AEE6F46B}" type="presParOf" srcId="{5398447F-5DE9-4ED6-A915-0EFEA160327A}" destId="{6636A3B7-349F-41F2-A1E3-C2C996C47A0E}" srcOrd="9" destOrd="0" presId="urn:microsoft.com/office/officeart/2005/8/layout/radial4"/>
    <dgm:cxn modelId="{BE5C45FA-2356-4EA6-8D99-264365EE3A82}" type="presParOf" srcId="{5398447F-5DE9-4ED6-A915-0EFEA160327A}" destId="{7F32DB26-2204-4ACB-BF68-2B007400BA56}" srcOrd="10" destOrd="0" presId="urn:microsoft.com/office/officeart/2005/8/layout/radial4"/>
    <dgm:cxn modelId="{0CBBB0A1-5060-472C-8E0E-6025845271AA}" type="presParOf" srcId="{5398447F-5DE9-4ED6-A915-0EFEA160327A}" destId="{FDA75BA6-11A2-407F-8A1A-99C8241AD050}" srcOrd="11" destOrd="0" presId="urn:microsoft.com/office/officeart/2005/8/layout/radial4"/>
    <dgm:cxn modelId="{C6B30B6D-3E50-424E-80D3-6EB454D047C9}" type="presParOf" srcId="{5398447F-5DE9-4ED6-A915-0EFEA160327A}" destId="{14C649EB-E560-4267-A9F7-BE8C2ACC8A63}" srcOrd="12" destOrd="0" presId="urn:microsoft.com/office/officeart/2005/8/layout/radial4"/>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761F023-635E-4696-9475-480F97AA8B23}" type="doc">
      <dgm:prSet loTypeId="urn:microsoft.com/office/officeart/2005/8/layout/default" loCatId="list" qsTypeId="urn:microsoft.com/office/officeart/2005/8/quickstyle/simple5" qsCatId="simple" csTypeId="urn:microsoft.com/office/officeart/2005/8/colors/colorful1" csCatId="colorful" phldr="1"/>
      <dgm:spPr/>
      <dgm:t>
        <a:bodyPr/>
        <a:lstStyle/>
        <a:p>
          <a:endParaRPr lang="en-US"/>
        </a:p>
      </dgm:t>
    </dgm:pt>
    <dgm:pt modelId="{7C07A47A-C337-49D6-9606-464256E462AA}">
      <dgm:prSet custT="1"/>
      <dgm:spPr/>
      <dgm:t>
        <a:bodyPr/>
        <a:lstStyle/>
        <a:p>
          <a:r>
            <a:rPr lang="en-US" sz="1400" dirty="0">
              <a:latin typeface="Gilroy" panose="00000500000000000000"/>
            </a:rPr>
            <a:t>Many people do not reach “normal” BMI”</a:t>
          </a:r>
        </a:p>
      </dgm:t>
    </dgm:pt>
    <dgm:pt modelId="{239F5C0E-1E48-45D5-B11F-EFC9912EBABA}" type="parTrans" cxnId="{934F0A52-4A24-47C5-8C9F-C746B568C823}">
      <dgm:prSet/>
      <dgm:spPr/>
      <dgm:t>
        <a:bodyPr/>
        <a:lstStyle/>
        <a:p>
          <a:endParaRPr lang="en-US"/>
        </a:p>
      </dgm:t>
    </dgm:pt>
    <dgm:pt modelId="{78529344-B152-4982-9A65-6F15C7D31ABB}" type="sibTrans" cxnId="{934F0A52-4A24-47C5-8C9F-C746B568C823}">
      <dgm:prSet/>
      <dgm:spPr/>
      <dgm:t>
        <a:bodyPr/>
        <a:lstStyle/>
        <a:p>
          <a:endParaRPr lang="en-US"/>
        </a:p>
      </dgm:t>
    </dgm:pt>
    <dgm:pt modelId="{684DF6B1-1CA2-4E85-AEE8-A1BC3B1CED67}">
      <dgm:prSet custT="1"/>
      <dgm:spPr/>
      <dgm:t>
        <a:bodyPr/>
        <a:lstStyle/>
        <a:p>
          <a:r>
            <a:rPr lang="en-CA" sz="1400" dirty="0">
              <a:latin typeface="Gilroy" panose="00000500000000000000"/>
            </a:rPr>
            <a:t>Gaining 10-20 pounds from your lowest weight during the first few years after surgery is considered normal </a:t>
          </a:r>
          <a:endParaRPr lang="en-US" sz="1400" dirty="0">
            <a:latin typeface="Gilroy" panose="00000500000000000000"/>
          </a:endParaRPr>
        </a:p>
      </dgm:t>
    </dgm:pt>
    <dgm:pt modelId="{A4411F9B-5B38-4C27-8A55-94062495699D}" type="parTrans" cxnId="{8575D163-3C19-4EE6-B67F-3818EAB1CE04}">
      <dgm:prSet/>
      <dgm:spPr/>
      <dgm:t>
        <a:bodyPr/>
        <a:lstStyle/>
        <a:p>
          <a:endParaRPr lang="en-US"/>
        </a:p>
      </dgm:t>
    </dgm:pt>
    <dgm:pt modelId="{B5739DA3-4E9B-4454-BAE1-C2150B823A50}" type="sibTrans" cxnId="{8575D163-3C19-4EE6-B67F-3818EAB1CE04}">
      <dgm:prSet/>
      <dgm:spPr/>
      <dgm:t>
        <a:bodyPr/>
        <a:lstStyle/>
        <a:p>
          <a:endParaRPr lang="en-US"/>
        </a:p>
      </dgm:t>
    </dgm:pt>
    <dgm:pt modelId="{D10E788E-D724-4AE3-B1C5-EEA6C7EC8F95}">
      <dgm:prSet custT="1"/>
      <dgm:spPr/>
      <dgm:t>
        <a:bodyPr/>
        <a:lstStyle/>
        <a:p>
          <a:r>
            <a:rPr lang="en-US" sz="1400" dirty="0">
              <a:latin typeface="Gilroy" panose="00000500000000000000"/>
            </a:rPr>
            <a:t>Focus should shift from weight loss to weight maintenance after 1</a:t>
          </a:r>
          <a:r>
            <a:rPr lang="en-US" sz="1400" baseline="30000" dirty="0">
              <a:latin typeface="Gilroy" panose="00000500000000000000"/>
            </a:rPr>
            <a:t>st</a:t>
          </a:r>
          <a:r>
            <a:rPr lang="en-US" sz="1400" dirty="0">
              <a:latin typeface="Gilroy" panose="00000500000000000000"/>
            </a:rPr>
            <a:t> year</a:t>
          </a:r>
        </a:p>
      </dgm:t>
    </dgm:pt>
    <dgm:pt modelId="{150E64DE-331D-45C8-A518-F4F0049F8D24}" type="parTrans" cxnId="{D2F5532A-97CA-49E9-AD43-44DF244B23EE}">
      <dgm:prSet/>
      <dgm:spPr/>
      <dgm:t>
        <a:bodyPr/>
        <a:lstStyle/>
        <a:p>
          <a:endParaRPr lang="en-US"/>
        </a:p>
      </dgm:t>
    </dgm:pt>
    <dgm:pt modelId="{41D9A52D-A1C6-49DE-A0EC-A2EA07DC3D90}" type="sibTrans" cxnId="{D2F5532A-97CA-49E9-AD43-44DF244B23EE}">
      <dgm:prSet/>
      <dgm:spPr/>
      <dgm:t>
        <a:bodyPr/>
        <a:lstStyle/>
        <a:p>
          <a:endParaRPr lang="en-US"/>
        </a:p>
      </dgm:t>
    </dgm:pt>
    <dgm:pt modelId="{A129CB5E-3A05-4758-BC31-67E9282100C8}">
      <dgm:prSet custT="1"/>
      <dgm:spPr/>
      <dgm:t>
        <a:bodyPr/>
        <a:lstStyle/>
        <a:p>
          <a:r>
            <a:rPr lang="en-US" sz="1400" dirty="0">
              <a:latin typeface="Gilroy" panose="00000500000000000000"/>
            </a:rPr>
            <a:t>Total weight loss can vary by procedure, individual genetic response, activity levels &amp; food choices</a:t>
          </a:r>
        </a:p>
      </dgm:t>
    </dgm:pt>
    <dgm:pt modelId="{4EC75202-E87B-4C40-B36F-DBA5985169E4}" type="parTrans" cxnId="{E3BE4BB5-EDE5-4DB1-AFFA-2C89129B306A}">
      <dgm:prSet/>
      <dgm:spPr/>
      <dgm:t>
        <a:bodyPr/>
        <a:lstStyle/>
        <a:p>
          <a:endParaRPr lang="en-US"/>
        </a:p>
      </dgm:t>
    </dgm:pt>
    <dgm:pt modelId="{4130537D-67B9-4BFA-AA25-7D0E0147BA4C}" type="sibTrans" cxnId="{E3BE4BB5-EDE5-4DB1-AFFA-2C89129B306A}">
      <dgm:prSet/>
      <dgm:spPr/>
      <dgm:t>
        <a:bodyPr/>
        <a:lstStyle/>
        <a:p>
          <a:endParaRPr lang="en-US"/>
        </a:p>
      </dgm:t>
    </dgm:pt>
    <dgm:pt modelId="{8B7BBE0B-9060-4117-BDBC-A3A65C63BED6}">
      <dgm:prSet custT="1"/>
      <dgm:spPr/>
      <dgm:t>
        <a:bodyPr/>
        <a:lstStyle/>
        <a:p>
          <a:r>
            <a:rPr lang="en-CA" sz="1400" dirty="0">
              <a:latin typeface="Gilroy" panose="00000500000000000000"/>
            </a:rPr>
            <a:t>Weight loss typically stops between 12-24 months after surgery depending on procedure. </a:t>
          </a:r>
        </a:p>
        <a:p>
          <a:r>
            <a:rPr lang="en-CA" sz="1400" dirty="0">
              <a:latin typeface="Gilroy" panose="00000500000000000000"/>
            </a:rPr>
            <a:t>This is normal and expected </a:t>
          </a:r>
          <a:endParaRPr lang="en-US" sz="1400" dirty="0">
            <a:latin typeface="Gilroy" panose="00000500000000000000"/>
          </a:endParaRPr>
        </a:p>
      </dgm:t>
    </dgm:pt>
    <dgm:pt modelId="{30009EFE-00AA-4731-A7D4-0F665F441E68}" type="parTrans" cxnId="{91650F16-B33B-4D20-BA7F-17DB7A6FDA60}">
      <dgm:prSet/>
      <dgm:spPr/>
      <dgm:t>
        <a:bodyPr/>
        <a:lstStyle/>
        <a:p>
          <a:endParaRPr lang="en-US"/>
        </a:p>
      </dgm:t>
    </dgm:pt>
    <dgm:pt modelId="{1FCAB069-5C80-4E7C-BD41-ABC99864A8DF}" type="sibTrans" cxnId="{91650F16-B33B-4D20-BA7F-17DB7A6FDA60}">
      <dgm:prSet/>
      <dgm:spPr/>
      <dgm:t>
        <a:bodyPr/>
        <a:lstStyle/>
        <a:p>
          <a:endParaRPr lang="en-US"/>
        </a:p>
      </dgm:t>
    </dgm:pt>
    <dgm:pt modelId="{8D919470-48DB-468A-B72F-4E49AC460C65}">
      <dgm:prSet custT="1"/>
      <dgm:spPr/>
      <dgm:t>
        <a:bodyPr/>
        <a:lstStyle/>
        <a:p>
          <a:r>
            <a:rPr lang="en-CA" sz="1400" dirty="0">
              <a:latin typeface="Gilroy" panose="00000500000000000000"/>
            </a:rPr>
            <a:t>BMI may drop 14-20 points after surgery </a:t>
          </a:r>
          <a:endParaRPr lang="en-US" sz="1400" dirty="0">
            <a:latin typeface="Gilroy" panose="00000500000000000000"/>
          </a:endParaRPr>
        </a:p>
      </dgm:t>
    </dgm:pt>
    <dgm:pt modelId="{4492D443-9441-4E6A-810B-2163947EF5D4}" type="parTrans" cxnId="{D2C74F0E-339A-4E8F-8122-BE046AA92C5D}">
      <dgm:prSet/>
      <dgm:spPr/>
      <dgm:t>
        <a:bodyPr/>
        <a:lstStyle/>
        <a:p>
          <a:endParaRPr lang="en-US"/>
        </a:p>
      </dgm:t>
    </dgm:pt>
    <dgm:pt modelId="{7BA48986-ECC0-49FA-9478-3827BE6950FE}" type="sibTrans" cxnId="{D2C74F0E-339A-4E8F-8122-BE046AA92C5D}">
      <dgm:prSet/>
      <dgm:spPr/>
      <dgm:t>
        <a:bodyPr/>
        <a:lstStyle/>
        <a:p>
          <a:endParaRPr lang="en-US"/>
        </a:p>
      </dgm:t>
    </dgm:pt>
    <dgm:pt modelId="{17630BEC-25B8-4E46-8D93-AAA6F4B5E81D}">
      <dgm:prSet custT="1"/>
      <dgm:spPr/>
      <dgm:t>
        <a:bodyPr/>
        <a:lstStyle/>
        <a:p>
          <a:r>
            <a:rPr lang="en-US" sz="1400">
              <a:latin typeface="Gilroy" panose="00000500000000000000"/>
            </a:rPr>
            <a:t>Total </a:t>
          </a:r>
          <a:r>
            <a:rPr lang="en-US" sz="1400" dirty="0">
              <a:latin typeface="Gilroy" panose="00000500000000000000"/>
            </a:rPr>
            <a:t>weight loss expectation: 20-40% of your initial weight depending on procedure type</a:t>
          </a:r>
        </a:p>
      </dgm:t>
    </dgm:pt>
    <dgm:pt modelId="{A0EC5719-CA6B-45B8-8D6D-794894339DAB}" type="parTrans" cxnId="{30674D8E-844E-4165-90E8-3B4DD65F1FB5}">
      <dgm:prSet/>
      <dgm:spPr/>
      <dgm:t>
        <a:bodyPr/>
        <a:lstStyle/>
        <a:p>
          <a:endParaRPr lang="en-US"/>
        </a:p>
      </dgm:t>
    </dgm:pt>
    <dgm:pt modelId="{C384FFDF-0719-4D9B-AC06-516819951C24}" type="sibTrans" cxnId="{30674D8E-844E-4165-90E8-3B4DD65F1FB5}">
      <dgm:prSet/>
      <dgm:spPr/>
      <dgm:t>
        <a:bodyPr/>
        <a:lstStyle/>
        <a:p>
          <a:endParaRPr lang="en-US"/>
        </a:p>
      </dgm:t>
    </dgm:pt>
    <dgm:pt modelId="{8C63DF4D-FEB3-44C3-9360-4B702FEF24CB}" type="pres">
      <dgm:prSet presAssocID="{E761F023-635E-4696-9475-480F97AA8B23}" presName="diagram" presStyleCnt="0">
        <dgm:presLayoutVars>
          <dgm:dir/>
          <dgm:resizeHandles val="exact"/>
        </dgm:presLayoutVars>
      </dgm:prSet>
      <dgm:spPr/>
    </dgm:pt>
    <dgm:pt modelId="{DE67F221-3692-4F13-8BCE-F2B5AD30F061}" type="pres">
      <dgm:prSet presAssocID="{A129CB5E-3A05-4758-BC31-67E9282100C8}" presName="node" presStyleLbl="node1" presStyleIdx="0" presStyleCnt="7">
        <dgm:presLayoutVars>
          <dgm:bulletEnabled val="1"/>
        </dgm:presLayoutVars>
      </dgm:prSet>
      <dgm:spPr/>
    </dgm:pt>
    <dgm:pt modelId="{9FCFB861-831A-4856-97CA-8BB90B1CA716}" type="pres">
      <dgm:prSet presAssocID="{4130537D-67B9-4BFA-AA25-7D0E0147BA4C}" presName="sibTrans" presStyleCnt="0"/>
      <dgm:spPr/>
    </dgm:pt>
    <dgm:pt modelId="{E726813B-5456-42E8-933C-8269B5A540B3}" type="pres">
      <dgm:prSet presAssocID="{17630BEC-25B8-4E46-8D93-AAA6F4B5E81D}" presName="node" presStyleLbl="node1" presStyleIdx="1" presStyleCnt="7">
        <dgm:presLayoutVars>
          <dgm:bulletEnabled val="1"/>
        </dgm:presLayoutVars>
      </dgm:prSet>
      <dgm:spPr/>
    </dgm:pt>
    <dgm:pt modelId="{EEFACDDC-03FB-4738-83A6-83BE526C8FCC}" type="pres">
      <dgm:prSet presAssocID="{C384FFDF-0719-4D9B-AC06-516819951C24}" presName="sibTrans" presStyleCnt="0"/>
      <dgm:spPr/>
    </dgm:pt>
    <dgm:pt modelId="{F3733FAC-A45D-4759-8490-7072621C7DD3}" type="pres">
      <dgm:prSet presAssocID="{8D919470-48DB-468A-B72F-4E49AC460C65}" presName="node" presStyleLbl="node1" presStyleIdx="2" presStyleCnt="7">
        <dgm:presLayoutVars>
          <dgm:bulletEnabled val="1"/>
        </dgm:presLayoutVars>
      </dgm:prSet>
      <dgm:spPr/>
    </dgm:pt>
    <dgm:pt modelId="{0D5194EB-B9EC-4FC8-B2F9-9C4C55B0DEB5}" type="pres">
      <dgm:prSet presAssocID="{7BA48986-ECC0-49FA-9478-3827BE6950FE}" presName="sibTrans" presStyleCnt="0"/>
      <dgm:spPr/>
    </dgm:pt>
    <dgm:pt modelId="{D13BBDBC-EAA5-4F09-AE94-7F19D142A9E8}" type="pres">
      <dgm:prSet presAssocID="{8B7BBE0B-9060-4117-BDBC-A3A65C63BED6}" presName="node" presStyleLbl="node1" presStyleIdx="3" presStyleCnt="7">
        <dgm:presLayoutVars>
          <dgm:bulletEnabled val="1"/>
        </dgm:presLayoutVars>
      </dgm:prSet>
      <dgm:spPr/>
    </dgm:pt>
    <dgm:pt modelId="{FC76BAB9-942D-4722-B4C0-9E53E2F7EEEB}" type="pres">
      <dgm:prSet presAssocID="{1FCAB069-5C80-4E7C-BD41-ABC99864A8DF}" presName="sibTrans" presStyleCnt="0"/>
      <dgm:spPr/>
    </dgm:pt>
    <dgm:pt modelId="{7E09F643-AC26-40B8-A9BB-EB2DEF326C2B}" type="pres">
      <dgm:prSet presAssocID="{7C07A47A-C337-49D6-9606-464256E462AA}" presName="node" presStyleLbl="node1" presStyleIdx="4" presStyleCnt="7">
        <dgm:presLayoutVars>
          <dgm:bulletEnabled val="1"/>
        </dgm:presLayoutVars>
      </dgm:prSet>
      <dgm:spPr/>
    </dgm:pt>
    <dgm:pt modelId="{3CA4D528-48CA-48AC-9211-99410E929D37}" type="pres">
      <dgm:prSet presAssocID="{78529344-B152-4982-9A65-6F15C7D31ABB}" presName="sibTrans" presStyleCnt="0"/>
      <dgm:spPr/>
    </dgm:pt>
    <dgm:pt modelId="{9759939C-4869-4EB9-948F-7BAE6B2921CB}" type="pres">
      <dgm:prSet presAssocID="{684DF6B1-1CA2-4E85-AEE8-A1BC3B1CED67}" presName="node" presStyleLbl="node1" presStyleIdx="5" presStyleCnt="7">
        <dgm:presLayoutVars>
          <dgm:bulletEnabled val="1"/>
        </dgm:presLayoutVars>
      </dgm:prSet>
      <dgm:spPr/>
    </dgm:pt>
    <dgm:pt modelId="{A72D78D7-5E69-497D-A1BB-B9A735A4A38E}" type="pres">
      <dgm:prSet presAssocID="{B5739DA3-4E9B-4454-BAE1-C2150B823A50}" presName="sibTrans" presStyleCnt="0"/>
      <dgm:spPr/>
    </dgm:pt>
    <dgm:pt modelId="{5640DC18-F423-4F32-8511-B74C4F6E46D8}" type="pres">
      <dgm:prSet presAssocID="{D10E788E-D724-4AE3-B1C5-EEA6C7EC8F95}" presName="node" presStyleLbl="node1" presStyleIdx="6" presStyleCnt="7">
        <dgm:presLayoutVars>
          <dgm:bulletEnabled val="1"/>
        </dgm:presLayoutVars>
      </dgm:prSet>
      <dgm:spPr/>
    </dgm:pt>
  </dgm:ptLst>
  <dgm:cxnLst>
    <dgm:cxn modelId="{D2C74F0E-339A-4E8F-8122-BE046AA92C5D}" srcId="{E761F023-635E-4696-9475-480F97AA8B23}" destId="{8D919470-48DB-468A-B72F-4E49AC460C65}" srcOrd="2" destOrd="0" parTransId="{4492D443-9441-4E6A-810B-2163947EF5D4}" sibTransId="{7BA48986-ECC0-49FA-9478-3827BE6950FE}"/>
    <dgm:cxn modelId="{91650F16-B33B-4D20-BA7F-17DB7A6FDA60}" srcId="{E761F023-635E-4696-9475-480F97AA8B23}" destId="{8B7BBE0B-9060-4117-BDBC-A3A65C63BED6}" srcOrd="3" destOrd="0" parTransId="{30009EFE-00AA-4731-A7D4-0F665F441E68}" sibTransId="{1FCAB069-5C80-4E7C-BD41-ABC99864A8DF}"/>
    <dgm:cxn modelId="{D2F5532A-97CA-49E9-AD43-44DF244B23EE}" srcId="{E761F023-635E-4696-9475-480F97AA8B23}" destId="{D10E788E-D724-4AE3-B1C5-EEA6C7EC8F95}" srcOrd="6" destOrd="0" parTransId="{150E64DE-331D-45C8-A518-F4F0049F8D24}" sibTransId="{41D9A52D-A1C6-49DE-A0EC-A2EA07DC3D90}"/>
    <dgm:cxn modelId="{B921DA30-A088-4A5E-ABBA-F708C0166E4E}" type="presOf" srcId="{7C07A47A-C337-49D6-9606-464256E462AA}" destId="{7E09F643-AC26-40B8-A9BB-EB2DEF326C2B}" srcOrd="0" destOrd="0" presId="urn:microsoft.com/office/officeart/2005/8/layout/default"/>
    <dgm:cxn modelId="{D5D49836-F946-455C-995E-9711682F66CD}" type="presOf" srcId="{8B7BBE0B-9060-4117-BDBC-A3A65C63BED6}" destId="{D13BBDBC-EAA5-4F09-AE94-7F19D142A9E8}" srcOrd="0" destOrd="0" presId="urn:microsoft.com/office/officeart/2005/8/layout/default"/>
    <dgm:cxn modelId="{0E2EE961-3364-4AA5-95FD-F33472CAF089}" type="presOf" srcId="{684DF6B1-1CA2-4E85-AEE8-A1BC3B1CED67}" destId="{9759939C-4869-4EB9-948F-7BAE6B2921CB}" srcOrd="0" destOrd="0" presId="urn:microsoft.com/office/officeart/2005/8/layout/default"/>
    <dgm:cxn modelId="{8575D163-3C19-4EE6-B67F-3818EAB1CE04}" srcId="{E761F023-635E-4696-9475-480F97AA8B23}" destId="{684DF6B1-1CA2-4E85-AEE8-A1BC3B1CED67}" srcOrd="5" destOrd="0" parTransId="{A4411F9B-5B38-4C27-8A55-94062495699D}" sibTransId="{B5739DA3-4E9B-4454-BAE1-C2150B823A50}"/>
    <dgm:cxn modelId="{934F0A52-4A24-47C5-8C9F-C746B568C823}" srcId="{E761F023-635E-4696-9475-480F97AA8B23}" destId="{7C07A47A-C337-49D6-9606-464256E462AA}" srcOrd="4" destOrd="0" parTransId="{239F5C0E-1E48-45D5-B11F-EFC9912EBABA}" sibTransId="{78529344-B152-4982-9A65-6F15C7D31ABB}"/>
    <dgm:cxn modelId="{30674D8E-844E-4165-90E8-3B4DD65F1FB5}" srcId="{E761F023-635E-4696-9475-480F97AA8B23}" destId="{17630BEC-25B8-4E46-8D93-AAA6F4B5E81D}" srcOrd="1" destOrd="0" parTransId="{A0EC5719-CA6B-45B8-8D6D-794894339DAB}" sibTransId="{C384FFDF-0719-4D9B-AC06-516819951C24}"/>
    <dgm:cxn modelId="{CD291D96-5AE1-4319-9022-D6290EF147D6}" type="presOf" srcId="{8D919470-48DB-468A-B72F-4E49AC460C65}" destId="{F3733FAC-A45D-4759-8490-7072621C7DD3}" srcOrd="0" destOrd="0" presId="urn:microsoft.com/office/officeart/2005/8/layout/default"/>
    <dgm:cxn modelId="{F9E00BA4-0E98-4BB3-8EF7-CAE98BABE2C6}" type="presOf" srcId="{17630BEC-25B8-4E46-8D93-AAA6F4B5E81D}" destId="{E726813B-5456-42E8-933C-8269B5A540B3}" srcOrd="0" destOrd="0" presId="urn:microsoft.com/office/officeart/2005/8/layout/default"/>
    <dgm:cxn modelId="{E3BE4BB5-EDE5-4DB1-AFFA-2C89129B306A}" srcId="{E761F023-635E-4696-9475-480F97AA8B23}" destId="{A129CB5E-3A05-4758-BC31-67E9282100C8}" srcOrd="0" destOrd="0" parTransId="{4EC75202-E87B-4C40-B36F-DBA5985169E4}" sibTransId="{4130537D-67B9-4BFA-AA25-7D0E0147BA4C}"/>
    <dgm:cxn modelId="{AAA891D0-50B5-431F-BAD4-5B426AEA02AE}" type="presOf" srcId="{A129CB5E-3A05-4758-BC31-67E9282100C8}" destId="{DE67F221-3692-4F13-8BCE-F2B5AD30F061}" srcOrd="0" destOrd="0" presId="urn:microsoft.com/office/officeart/2005/8/layout/default"/>
    <dgm:cxn modelId="{F5FA60E7-9ADC-4B16-86E6-D976DC8E6F30}" type="presOf" srcId="{D10E788E-D724-4AE3-B1C5-EEA6C7EC8F95}" destId="{5640DC18-F423-4F32-8511-B74C4F6E46D8}" srcOrd="0" destOrd="0" presId="urn:microsoft.com/office/officeart/2005/8/layout/default"/>
    <dgm:cxn modelId="{E00D0CFF-A07A-40D3-9B2A-ACC1A60F6D31}" type="presOf" srcId="{E761F023-635E-4696-9475-480F97AA8B23}" destId="{8C63DF4D-FEB3-44C3-9360-4B702FEF24CB}" srcOrd="0" destOrd="0" presId="urn:microsoft.com/office/officeart/2005/8/layout/default"/>
    <dgm:cxn modelId="{7995319D-4D08-4A46-818E-B1A91DB5DA25}" type="presParOf" srcId="{8C63DF4D-FEB3-44C3-9360-4B702FEF24CB}" destId="{DE67F221-3692-4F13-8BCE-F2B5AD30F061}" srcOrd="0" destOrd="0" presId="urn:microsoft.com/office/officeart/2005/8/layout/default"/>
    <dgm:cxn modelId="{D61B1CB1-C662-484A-A180-D76CFF4472EA}" type="presParOf" srcId="{8C63DF4D-FEB3-44C3-9360-4B702FEF24CB}" destId="{9FCFB861-831A-4856-97CA-8BB90B1CA716}" srcOrd="1" destOrd="0" presId="urn:microsoft.com/office/officeart/2005/8/layout/default"/>
    <dgm:cxn modelId="{F190E322-8873-48DE-A6DD-320199823FEB}" type="presParOf" srcId="{8C63DF4D-FEB3-44C3-9360-4B702FEF24CB}" destId="{E726813B-5456-42E8-933C-8269B5A540B3}" srcOrd="2" destOrd="0" presId="urn:microsoft.com/office/officeart/2005/8/layout/default"/>
    <dgm:cxn modelId="{00557EF1-2A20-477D-BD90-B15974FCE75E}" type="presParOf" srcId="{8C63DF4D-FEB3-44C3-9360-4B702FEF24CB}" destId="{EEFACDDC-03FB-4738-83A6-83BE526C8FCC}" srcOrd="3" destOrd="0" presId="urn:microsoft.com/office/officeart/2005/8/layout/default"/>
    <dgm:cxn modelId="{3EEF8BDD-728D-4FC4-91A8-60DD291EFF13}" type="presParOf" srcId="{8C63DF4D-FEB3-44C3-9360-4B702FEF24CB}" destId="{F3733FAC-A45D-4759-8490-7072621C7DD3}" srcOrd="4" destOrd="0" presId="urn:microsoft.com/office/officeart/2005/8/layout/default"/>
    <dgm:cxn modelId="{9B3A97E7-D428-4641-A094-3C8BA43E59E4}" type="presParOf" srcId="{8C63DF4D-FEB3-44C3-9360-4B702FEF24CB}" destId="{0D5194EB-B9EC-4FC8-B2F9-9C4C55B0DEB5}" srcOrd="5" destOrd="0" presId="urn:microsoft.com/office/officeart/2005/8/layout/default"/>
    <dgm:cxn modelId="{09B9E61F-00F8-46BA-992A-54FB268B4406}" type="presParOf" srcId="{8C63DF4D-FEB3-44C3-9360-4B702FEF24CB}" destId="{D13BBDBC-EAA5-4F09-AE94-7F19D142A9E8}" srcOrd="6" destOrd="0" presId="urn:microsoft.com/office/officeart/2005/8/layout/default"/>
    <dgm:cxn modelId="{E5F254C4-EF9D-4B36-9388-DE3A4A178370}" type="presParOf" srcId="{8C63DF4D-FEB3-44C3-9360-4B702FEF24CB}" destId="{FC76BAB9-942D-4722-B4C0-9E53E2F7EEEB}" srcOrd="7" destOrd="0" presId="urn:microsoft.com/office/officeart/2005/8/layout/default"/>
    <dgm:cxn modelId="{30DBF9E8-56B6-45B7-AE56-E1FA1F55262C}" type="presParOf" srcId="{8C63DF4D-FEB3-44C3-9360-4B702FEF24CB}" destId="{7E09F643-AC26-40B8-A9BB-EB2DEF326C2B}" srcOrd="8" destOrd="0" presId="urn:microsoft.com/office/officeart/2005/8/layout/default"/>
    <dgm:cxn modelId="{E543F1FD-6067-4E83-8982-7ABA89259B73}" type="presParOf" srcId="{8C63DF4D-FEB3-44C3-9360-4B702FEF24CB}" destId="{3CA4D528-48CA-48AC-9211-99410E929D37}" srcOrd="9" destOrd="0" presId="urn:microsoft.com/office/officeart/2005/8/layout/default"/>
    <dgm:cxn modelId="{8CCE06D7-0352-43E1-9318-A4660909C5B4}" type="presParOf" srcId="{8C63DF4D-FEB3-44C3-9360-4B702FEF24CB}" destId="{9759939C-4869-4EB9-948F-7BAE6B2921CB}" srcOrd="10" destOrd="0" presId="urn:microsoft.com/office/officeart/2005/8/layout/default"/>
    <dgm:cxn modelId="{3366F837-4E71-46A7-892C-0AE7AA5C39BC}" type="presParOf" srcId="{8C63DF4D-FEB3-44C3-9360-4B702FEF24CB}" destId="{A72D78D7-5E69-497D-A1BB-B9A735A4A38E}" srcOrd="11" destOrd="0" presId="urn:microsoft.com/office/officeart/2005/8/layout/default"/>
    <dgm:cxn modelId="{BA1835A0-BE26-46CC-8998-8919380EB936}" type="presParOf" srcId="{8C63DF4D-FEB3-44C3-9360-4B702FEF24CB}" destId="{5640DC18-F423-4F32-8511-B74C4F6E46D8}" srcOrd="1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5190FBB-6AEE-4360-B77F-A4D0CD75581B}" type="doc">
      <dgm:prSet loTypeId="urn:microsoft.com/office/officeart/2018/2/layout/IconCircleList" loCatId="icon" qsTypeId="urn:microsoft.com/office/officeart/2005/8/quickstyle/simple1" qsCatId="simple" csTypeId="urn:microsoft.com/office/officeart/2018/5/colors/Iconchunking_neutralbg_colorful5" csCatId="colorful" phldr="1"/>
      <dgm:spPr/>
      <dgm:t>
        <a:bodyPr/>
        <a:lstStyle/>
        <a:p>
          <a:endParaRPr lang="en-US"/>
        </a:p>
      </dgm:t>
    </dgm:pt>
    <dgm:pt modelId="{6266D2D8-4835-4F6B-AA15-D0A0B3021AE3}">
      <dgm:prSet/>
      <dgm:spPr/>
      <dgm:t>
        <a:bodyPr/>
        <a:lstStyle/>
        <a:p>
          <a:r>
            <a:rPr lang="en-US" dirty="0">
              <a:solidFill>
                <a:srgbClr val="002060"/>
              </a:solidFill>
              <a:latin typeface="Gilroy" panose="00000500000000000000"/>
            </a:rPr>
            <a:t>Think about what else surgery has helped you accomplished in addition to weight loss </a:t>
          </a:r>
        </a:p>
      </dgm:t>
    </dgm:pt>
    <dgm:pt modelId="{85D78C10-CAE9-4E0C-BDAA-AC78D2A5C951}" type="parTrans" cxnId="{DD32235D-96F0-409E-9F30-BD6E25D359C9}">
      <dgm:prSet/>
      <dgm:spPr/>
      <dgm:t>
        <a:bodyPr/>
        <a:lstStyle/>
        <a:p>
          <a:endParaRPr lang="en-US"/>
        </a:p>
      </dgm:t>
    </dgm:pt>
    <dgm:pt modelId="{2F756A5D-11F3-46E2-B217-0B0176D2CF0D}" type="sibTrans" cxnId="{DD32235D-96F0-409E-9F30-BD6E25D359C9}">
      <dgm:prSet/>
      <dgm:spPr/>
      <dgm:t>
        <a:bodyPr/>
        <a:lstStyle/>
        <a:p>
          <a:endParaRPr lang="en-US"/>
        </a:p>
      </dgm:t>
    </dgm:pt>
    <dgm:pt modelId="{37B9472F-9B92-4646-897B-44E91912BC70}">
      <dgm:prSet/>
      <dgm:spPr/>
      <dgm:t>
        <a:bodyPr/>
        <a:lstStyle/>
        <a:p>
          <a:r>
            <a:rPr lang="en-US">
              <a:solidFill>
                <a:srgbClr val="002060"/>
              </a:solidFill>
              <a:latin typeface="Gilroy" panose="00000500000000000000"/>
            </a:rPr>
            <a:t>Resolution or improvement of health issues such as diabetes or high blood pressure  </a:t>
          </a:r>
        </a:p>
      </dgm:t>
    </dgm:pt>
    <dgm:pt modelId="{D96B76DE-5485-41B5-B5A2-BCDCD973A8DB}" type="parTrans" cxnId="{02D4EBA3-F0B6-4035-BCC9-CE77333F9F8A}">
      <dgm:prSet/>
      <dgm:spPr/>
      <dgm:t>
        <a:bodyPr/>
        <a:lstStyle/>
        <a:p>
          <a:endParaRPr lang="en-US"/>
        </a:p>
      </dgm:t>
    </dgm:pt>
    <dgm:pt modelId="{51CD00A0-E2F2-45EA-AA49-F346292D8AD9}" type="sibTrans" cxnId="{02D4EBA3-F0B6-4035-BCC9-CE77333F9F8A}">
      <dgm:prSet/>
      <dgm:spPr/>
      <dgm:t>
        <a:bodyPr/>
        <a:lstStyle/>
        <a:p>
          <a:endParaRPr lang="en-US"/>
        </a:p>
      </dgm:t>
    </dgm:pt>
    <dgm:pt modelId="{4CBF2E9F-5DD6-4DBD-9BD4-6EEB053ACF0B}">
      <dgm:prSet/>
      <dgm:spPr/>
      <dgm:t>
        <a:bodyPr/>
        <a:lstStyle/>
        <a:p>
          <a:r>
            <a:rPr lang="en-US" dirty="0">
              <a:solidFill>
                <a:srgbClr val="002060"/>
              </a:solidFill>
              <a:latin typeface="Gilroy" panose="00000500000000000000"/>
            </a:rPr>
            <a:t>Reduction in pain </a:t>
          </a:r>
        </a:p>
      </dgm:t>
    </dgm:pt>
    <dgm:pt modelId="{D3BCAFDF-CB12-4679-9A64-8C8CC53DD4B9}" type="parTrans" cxnId="{0103479F-54F7-4F9D-BC1F-24FCC5902605}">
      <dgm:prSet/>
      <dgm:spPr/>
      <dgm:t>
        <a:bodyPr/>
        <a:lstStyle/>
        <a:p>
          <a:endParaRPr lang="en-US"/>
        </a:p>
      </dgm:t>
    </dgm:pt>
    <dgm:pt modelId="{E28B64C6-EEF8-4977-9B0D-0EAA13BCDACB}" type="sibTrans" cxnId="{0103479F-54F7-4F9D-BC1F-24FCC5902605}">
      <dgm:prSet/>
      <dgm:spPr/>
      <dgm:t>
        <a:bodyPr/>
        <a:lstStyle/>
        <a:p>
          <a:endParaRPr lang="en-US"/>
        </a:p>
      </dgm:t>
    </dgm:pt>
    <dgm:pt modelId="{5614A4FF-31E8-4D99-A0EC-B0990E1C35E9}">
      <dgm:prSet/>
      <dgm:spPr/>
      <dgm:t>
        <a:bodyPr/>
        <a:lstStyle/>
        <a:p>
          <a:r>
            <a:rPr lang="en-US" dirty="0">
              <a:solidFill>
                <a:srgbClr val="002060"/>
              </a:solidFill>
              <a:latin typeface="Gilroy" panose="00000500000000000000"/>
            </a:rPr>
            <a:t>Better relationships </a:t>
          </a:r>
        </a:p>
      </dgm:t>
    </dgm:pt>
    <dgm:pt modelId="{4C86AFAA-67E9-4854-93DC-2E82E5724074}" type="parTrans" cxnId="{9B48DFDB-F1F8-4B11-8817-1A21A29954B4}">
      <dgm:prSet/>
      <dgm:spPr/>
      <dgm:t>
        <a:bodyPr/>
        <a:lstStyle/>
        <a:p>
          <a:endParaRPr lang="en-US"/>
        </a:p>
      </dgm:t>
    </dgm:pt>
    <dgm:pt modelId="{5F1D4CAA-3AA6-4DA6-863C-F2DC22C52376}" type="sibTrans" cxnId="{9B48DFDB-F1F8-4B11-8817-1A21A29954B4}">
      <dgm:prSet/>
      <dgm:spPr/>
      <dgm:t>
        <a:bodyPr/>
        <a:lstStyle/>
        <a:p>
          <a:endParaRPr lang="en-US"/>
        </a:p>
      </dgm:t>
    </dgm:pt>
    <dgm:pt modelId="{620E55D8-D250-4FD7-A331-15355D4EEA94}">
      <dgm:prSet/>
      <dgm:spPr/>
      <dgm:t>
        <a:bodyPr/>
        <a:lstStyle/>
        <a:p>
          <a:r>
            <a:rPr lang="en-US" dirty="0">
              <a:solidFill>
                <a:srgbClr val="002060"/>
              </a:solidFill>
              <a:latin typeface="Gilroy" panose="00000500000000000000"/>
            </a:rPr>
            <a:t>Healthier lifestyle </a:t>
          </a:r>
        </a:p>
      </dgm:t>
    </dgm:pt>
    <dgm:pt modelId="{41D39EB9-42D1-4CF8-A8FF-C43631392D88}" type="parTrans" cxnId="{9E752A6B-9F85-4952-9C54-3678F58E7805}">
      <dgm:prSet/>
      <dgm:spPr/>
      <dgm:t>
        <a:bodyPr/>
        <a:lstStyle/>
        <a:p>
          <a:endParaRPr lang="en-US"/>
        </a:p>
      </dgm:t>
    </dgm:pt>
    <dgm:pt modelId="{C49DFAE9-5958-47C7-A026-2B5712029EB2}" type="sibTrans" cxnId="{9E752A6B-9F85-4952-9C54-3678F58E7805}">
      <dgm:prSet/>
      <dgm:spPr/>
      <dgm:t>
        <a:bodyPr/>
        <a:lstStyle/>
        <a:p>
          <a:endParaRPr lang="en-US"/>
        </a:p>
      </dgm:t>
    </dgm:pt>
    <dgm:pt modelId="{2C10DCB6-346F-41FD-8CC3-B6303C118A35}">
      <dgm:prSet/>
      <dgm:spPr/>
      <dgm:t>
        <a:bodyPr/>
        <a:lstStyle/>
        <a:p>
          <a:r>
            <a:rPr lang="en-US" dirty="0">
              <a:solidFill>
                <a:srgbClr val="002060"/>
              </a:solidFill>
              <a:latin typeface="Gilroy" panose="00000500000000000000"/>
            </a:rPr>
            <a:t>Improved mobility </a:t>
          </a:r>
        </a:p>
      </dgm:t>
    </dgm:pt>
    <dgm:pt modelId="{47C4D8BF-099D-4F2A-8B27-732C2C1FB845}" type="parTrans" cxnId="{10A9807C-5B1E-4300-AC2C-BDA96E5F8023}">
      <dgm:prSet/>
      <dgm:spPr/>
      <dgm:t>
        <a:bodyPr/>
        <a:lstStyle/>
        <a:p>
          <a:endParaRPr lang="en-US"/>
        </a:p>
      </dgm:t>
    </dgm:pt>
    <dgm:pt modelId="{C4D50E0E-DF84-4EC4-A984-1E7990C95107}" type="sibTrans" cxnId="{10A9807C-5B1E-4300-AC2C-BDA96E5F8023}">
      <dgm:prSet/>
      <dgm:spPr/>
      <dgm:t>
        <a:bodyPr/>
        <a:lstStyle/>
        <a:p>
          <a:endParaRPr lang="en-US"/>
        </a:p>
      </dgm:t>
    </dgm:pt>
    <dgm:pt modelId="{DCB09169-62AD-44E1-8B6B-C321F20562CC}" type="pres">
      <dgm:prSet presAssocID="{A5190FBB-6AEE-4360-B77F-A4D0CD75581B}" presName="root" presStyleCnt="0">
        <dgm:presLayoutVars>
          <dgm:dir/>
          <dgm:resizeHandles val="exact"/>
        </dgm:presLayoutVars>
      </dgm:prSet>
      <dgm:spPr/>
    </dgm:pt>
    <dgm:pt modelId="{20EF69AE-4E2F-43F3-8EA6-14ACB68D8B00}" type="pres">
      <dgm:prSet presAssocID="{A5190FBB-6AEE-4360-B77F-A4D0CD75581B}" presName="container" presStyleCnt="0">
        <dgm:presLayoutVars>
          <dgm:dir/>
          <dgm:resizeHandles val="exact"/>
        </dgm:presLayoutVars>
      </dgm:prSet>
      <dgm:spPr/>
    </dgm:pt>
    <dgm:pt modelId="{1CF611E9-C62C-44E2-8C7C-51BD34868850}" type="pres">
      <dgm:prSet presAssocID="{6266D2D8-4835-4F6B-AA15-D0A0B3021AE3}" presName="compNode" presStyleCnt="0"/>
      <dgm:spPr/>
    </dgm:pt>
    <dgm:pt modelId="{1F6F91AC-53B8-44E9-906F-4C18FD123DF8}" type="pres">
      <dgm:prSet presAssocID="{6266D2D8-4835-4F6B-AA15-D0A0B3021AE3}" presName="iconBgRect" presStyleLbl="bgShp" presStyleIdx="0" presStyleCnt="6"/>
      <dgm:spPr/>
    </dgm:pt>
    <dgm:pt modelId="{42DDC575-B746-4F75-8998-17470F10A0DC}" type="pres">
      <dgm:prSet presAssocID="{6266D2D8-4835-4F6B-AA15-D0A0B3021AE3}" presName="iconRect" presStyleLbl="node1" presStyleIdx="0" presStyleCnt="6"/>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Questions"/>
        </a:ext>
      </dgm:extLst>
    </dgm:pt>
    <dgm:pt modelId="{22468698-1687-4805-B3DD-556D5E61085D}" type="pres">
      <dgm:prSet presAssocID="{6266D2D8-4835-4F6B-AA15-D0A0B3021AE3}" presName="spaceRect" presStyleCnt="0"/>
      <dgm:spPr/>
    </dgm:pt>
    <dgm:pt modelId="{F7420F37-0332-420D-AEA5-664C7F13727F}" type="pres">
      <dgm:prSet presAssocID="{6266D2D8-4835-4F6B-AA15-D0A0B3021AE3}" presName="textRect" presStyleLbl="revTx" presStyleIdx="0" presStyleCnt="6">
        <dgm:presLayoutVars>
          <dgm:chMax val="1"/>
          <dgm:chPref val="1"/>
        </dgm:presLayoutVars>
      </dgm:prSet>
      <dgm:spPr/>
    </dgm:pt>
    <dgm:pt modelId="{CE2A936F-4BEF-4983-8352-A30E445DFFD2}" type="pres">
      <dgm:prSet presAssocID="{2F756A5D-11F3-46E2-B217-0B0176D2CF0D}" presName="sibTrans" presStyleLbl="sibTrans2D1" presStyleIdx="0" presStyleCnt="0"/>
      <dgm:spPr/>
    </dgm:pt>
    <dgm:pt modelId="{9A8FEA34-3DBF-4600-BD63-08CEB7F4E14F}" type="pres">
      <dgm:prSet presAssocID="{37B9472F-9B92-4646-897B-44E91912BC70}" presName="compNode" presStyleCnt="0"/>
      <dgm:spPr/>
    </dgm:pt>
    <dgm:pt modelId="{DFD87005-E546-4D87-A9AC-5155BF7C1F55}" type="pres">
      <dgm:prSet presAssocID="{37B9472F-9B92-4646-897B-44E91912BC70}" presName="iconBgRect" presStyleLbl="bgShp" presStyleIdx="1" presStyleCnt="6"/>
      <dgm:spPr/>
    </dgm:pt>
    <dgm:pt modelId="{D5043ED9-D9CF-449E-AC3A-C84773F94D4B}" type="pres">
      <dgm:prSet presAssocID="{37B9472F-9B92-4646-897B-44E91912BC70}" presName="iconRect" presStyleLbl="node1" presStyleIdx="1" presStyleCnt="6"/>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octor"/>
        </a:ext>
      </dgm:extLst>
    </dgm:pt>
    <dgm:pt modelId="{6CF8BE83-2C3F-4A3D-906E-90C32E4E4B9C}" type="pres">
      <dgm:prSet presAssocID="{37B9472F-9B92-4646-897B-44E91912BC70}" presName="spaceRect" presStyleCnt="0"/>
      <dgm:spPr/>
    </dgm:pt>
    <dgm:pt modelId="{F4CF9F80-FFD4-4FEB-8B96-7E3CFFA334E0}" type="pres">
      <dgm:prSet presAssocID="{37B9472F-9B92-4646-897B-44E91912BC70}" presName="textRect" presStyleLbl="revTx" presStyleIdx="1" presStyleCnt="6">
        <dgm:presLayoutVars>
          <dgm:chMax val="1"/>
          <dgm:chPref val="1"/>
        </dgm:presLayoutVars>
      </dgm:prSet>
      <dgm:spPr/>
    </dgm:pt>
    <dgm:pt modelId="{533A9980-13F3-4CAA-BE2C-6C1D40435CE0}" type="pres">
      <dgm:prSet presAssocID="{51CD00A0-E2F2-45EA-AA49-F346292D8AD9}" presName="sibTrans" presStyleLbl="sibTrans2D1" presStyleIdx="0" presStyleCnt="0"/>
      <dgm:spPr/>
    </dgm:pt>
    <dgm:pt modelId="{18DD005C-CF48-4F95-9DBB-74A7F53295FD}" type="pres">
      <dgm:prSet presAssocID="{4CBF2E9F-5DD6-4DBD-9BD4-6EEB053ACF0B}" presName="compNode" presStyleCnt="0"/>
      <dgm:spPr/>
    </dgm:pt>
    <dgm:pt modelId="{6AB17973-EB37-45F7-B18F-1E64D58488DF}" type="pres">
      <dgm:prSet presAssocID="{4CBF2E9F-5DD6-4DBD-9BD4-6EEB053ACF0B}" presName="iconBgRect" presStyleLbl="bgShp" presStyleIdx="2" presStyleCnt="6"/>
      <dgm:spPr/>
    </dgm:pt>
    <dgm:pt modelId="{AAB1E07E-25C1-4548-A373-BDCE9DA57254}" type="pres">
      <dgm:prSet presAssocID="{4CBF2E9F-5DD6-4DBD-9BD4-6EEB053ACF0B}" presName="iconRect" presStyleLbl="node1" presStyleIdx="2" presStyleCnt="6"/>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Medicine"/>
        </a:ext>
      </dgm:extLst>
    </dgm:pt>
    <dgm:pt modelId="{A298CA47-8487-4967-A286-D5068A2C2459}" type="pres">
      <dgm:prSet presAssocID="{4CBF2E9F-5DD6-4DBD-9BD4-6EEB053ACF0B}" presName="spaceRect" presStyleCnt="0"/>
      <dgm:spPr/>
    </dgm:pt>
    <dgm:pt modelId="{BA36B56E-D252-4D57-A278-AE3C6477B4E1}" type="pres">
      <dgm:prSet presAssocID="{4CBF2E9F-5DD6-4DBD-9BD4-6EEB053ACF0B}" presName="textRect" presStyleLbl="revTx" presStyleIdx="2" presStyleCnt="6">
        <dgm:presLayoutVars>
          <dgm:chMax val="1"/>
          <dgm:chPref val="1"/>
        </dgm:presLayoutVars>
      </dgm:prSet>
      <dgm:spPr/>
    </dgm:pt>
    <dgm:pt modelId="{D6EACB84-4E32-43F7-87FB-9939C014AE65}" type="pres">
      <dgm:prSet presAssocID="{E28B64C6-EEF8-4977-9B0D-0EAA13BCDACB}" presName="sibTrans" presStyleLbl="sibTrans2D1" presStyleIdx="0" presStyleCnt="0"/>
      <dgm:spPr/>
    </dgm:pt>
    <dgm:pt modelId="{41CC3B93-B993-447F-A5F6-372712936238}" type="pres">
      <dgm:prSet presAssocID="{5614A4FF-31E8-4D99-A0EC-B0990E1C35E9}" presName="compNode" presStyleCnt="0"/>
      <dgm:spPr/>
    </dgm:pt>
    <dgm:pt modelId="{CAC118B1-45FD-4AE3-9CA8-A1BB07AD48FB}" type="pres">
      <dgm:prSet presAssocID="{5614A4FF-31E8-4D99-A0EC-B0990E1C35E9}" presName="iconBgRect" presStyleLbl="bgShp" presStyleIdx="3" presStyleCnt="6"/>
      <dgm:spPr/>
    </dgm:pt>
    <dgm:pt modelId="{59FD594B-F8B7-4AE8-A577-57AF7D928D64}" type="pres">
      <dgm:prSet presAssocID="{5614A4FF-31E8-4D99-A0EC-B0990E1C35E9}" presName="iconRect" presStyleLbl="node1" presStyleIdx="3" presStyleCnt="6"/>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Handshake"/>
        </a:ext>
      </dgm:extLst>
    </dgm:pt>
    <dgm:pt modelId="{6332B3B7-FE58-449D-9123-D9BF958A6172}" type="pres">
      <dgm:prSet presAssocID="{5614A4FF-31E8-4D99-A0EC-B0990E1C35E9}" presName="spaceRect" presStyleCnt="0"/>
      <dgm:spPr/>
    </dgm:pt>
    <dgm:pt modelId="{C2B43101-D43B-46EB-902E-3CDA875D12BA}" type="pres">
      <dgm:prSet presAssocID="{5614A4FF-31E8-4D99-A0EC-B0990E1C35E9}" presName="textRect" presStyleLbl="revTx" presStyleIdx="3" presStyleCnt="6">
        <dgm:presLayoutVars>
          <dgm:chMax val="1"/>
          <dgm:chPref val="1"/>
        </dgm:presLayoutVars>
      </dgm:prSet>
      <dgm:spPr/>
    </dgm:pt>
    <dgm:pt modelId="{C7ECD774-4B9B-4FB2-8DF0-F204A702B770}" type="pres">
      <dgm:prSet presAssocID="{5F1D4CAA-3AA6-4DA6-863C-F2DC22C52376}" presName="sibTrans" presStyleLbl="sibTrans2D1" presStyleIdx="0" presStyleCnt="0"/>
      <dgm:spPr/>
    </dgm:pt>
    <dgm:pt modelId="{F3BD8E40-C30C-4A21-8C9A-C95C932AAFCF}" type="pres">
      <dgm:prSet presAssocID="{620E55D8-D250-4FD7-A331-15355D4EEA94}" presName="compNode" presStyleCnt="0"/>
      <dgm:spPr/>
    </dgm:pt>
    <dgm:pt modelId="{A1933433-ABB8-4D33-81DC-4F2582730DD3}" type="pres">
      <dgm:prSet presAssocID="{620E55D8-D250-4FD7-A331-15355D4EEA94}" presName="iconBgRect" presStyleLbl="bgShp" presStyleIdx="4" presStyleCnt="6"/>
      <dgm:spPr/>
    </dgm:pt>
    <dgm:pt modelId="{AF27EA67-1C87-4A51-926A-DC401C394F3E}" type="pres">
      <dgm:prSet presAssocID="{620E55D8-D250-4FD7-A331-15355D4EEA94}" presName="iconRect" presStyleLbl="node1" presStyleIdx="4" presStyleCnt="6"/>
      <dgm:spPr>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a:noFill/>
        </a:ln>
      </dgm:spPr>
      <dgm:extLst>
        <a:ext uri="{E40237B7-FDA0-4F09-8148-C483321AD2D9}">
          <dgm14:cNvPr xmlns:dgm14="http://schemas.microsoft.com/office/drawing/2010/diagram" id="0" name="" descr="Orange"/>
        </a:ext>
      </dgm:extLst>
    </dgm:pt>
    <dgm:pt modelId="{F151ED66-1D01-423A-AD5F-72C807FF8E11}" type="pres">
      <dgm:prSet presAssocID="{620E55D8-D250-4FD7-A331-15355D4EEA94}" presName="spaceRect" presStyleCnt="0"/>
      <dgm:spPr/>
    </dgm:pt>
    <dgm:pt modelId="{9C49D8AC-B2E9-4640-8EDD-85536A9C48D9}" type="pres">
      <dgm:prSet presAssocID="{620E55D8-D250-4FD7-A331-15355D4EEA94}" presName="textRect" presStyleLbl="revTx" presStyleIdx="4" presStyleCnt="6">
        <dgm:presLayoutVars>
          <dgm:chMax val="1"/>
          <dgm:chPref val="1"/>
        </dgm:presLayoutVars>
      </dgm:prSet>
      <dgm:spPr/>
    </dgm:pt>
    <dgm:pt modelId="{B7F289A8-3079-42BC-87E2-50A33F3C1887}" type="pres">
      <dgm:prSet presAssocID="{C49DFAE9-5958-47C7-A026-2B5712029EB2}" presName="sibTrans" presStyleLbl="sibTrans2D1" presStyleIdx="0" presStyleCnt="0"/>
      <dgm:spPr/>
    </dgm:pt>
    <dgm:pt modelId="{F544E621-872D-4002-B238-260EED53D18D}" type="pres">
      <dgm:prSet presAssocID="{2C10DCB6-346F-41FD-8CC3-B6303C118A35}" presName="compNode" presStyleCnt="0"/>
      <dgm:spPr/>
    </dgm:pt>
    <dgm:pt modelId="{022B70B9-14D8-4D7C-928F-475323CA7907}" type="pres">
      <dgm:prSet presAssocID="{2C10DCB6-346F-41FD-8CC3-B6303C118A35}" presName="iconBgRect" presStyleLbl="bgShp" presStyleIdx="5" presStyleCnt="6"/>
      <dgm:spPr/>
    </dgm:pt>
    <dgm:pt modelId="{BB757674-C998-4DE4-840F-798E36C56E84}" type="pres">
      <dgm:prSet presAssocID="{2C10DCB6-346F-41FD-8CC3-B6303C118A35}" presName="iconRect" presStyleLbl="node1" presStyleIdx="5" presStyleCnt="6"/>
      <dgm:spPr>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a:noFill/>
        </a:ln>
      </dgm:spPr>
      <dgm:extLst>
        <a:ext uri="{E40237B7-FDA0-4F09-8148-C483321AD2D9}">
          <dgm14:cNvPr xmlns:dgm14="http://schemas.microsoft.com/office/drawing/2010/diagram" id="0" name="" descr="Bike"/>
        </a:ext>
      </dgm:extLst>
    </dgm:pt>
    <dgm:pt modelId="{88769D64-B30F-4898-9422-28D6CA1192AB}" type="pres">
      <dgm:prSet presAssocID="{2C10DCB6-346F-41FD-8CC3-B6303C118A35}" presName="spaceRect" presStyleCnt="0"/>
      <dgm:spPr/>
    </dgm:pt>
    <dgm:pt modelId="{A4E7B421-0274-4794-90E4-1BBAEFED4FF0}" type="pres">
      <dgm:prSet presAssocID="{2C10DCB6-346F-41FD-8CC3-B6303C118A35}" presName="textRect" presStyleLbl="revTx" presStyleIdx="5" presStyleCnt="6">
        <dgm:presLayoutVars>
          <dgm:chMax val="1"/>
          <dgm:chPref val="1"/>
        </dgm:presLayoutVars>
      </dgm:prSet>
      <dgm:spPr/>
    </dgm:pt>
  </dgm:ptLst>
  <dgm:cxnLst>
    <dgm:cxn modelId="{1B95D905-D1DF-42D6-BD04-E05059C29E0D}" type="presOf" srcId="{A5190FBB-6AEE-4360-B77F-A4D0CD75581B}" destId="{DCB09169-62AD-44E1-8B6B-C321F20562CC}" srcOrd="0" destOrd="0" presId="urn:microsoft.com/office/officeart/2018/2/layout/IconCircleList"/>
    <dgm:cxn modelId="{BEF27534-439D-4883-8226-B0062DE49328}" type="presOf" srcId="{2F756A5D-11F3-46E2-B217-0B0176D2CF0D}" destId="{CE2A936F-4BEF-4983-8352-A30E445DFFD2}" srcOrd="0" destOrd="0" presId="urn:microsoft.com/office/officeart/2018/2/layout/IconCircleList"/>
    <dgm:cxn modelId="{DD32235D-96F0-409E-9F30-BD6E25D359C9}" srcId="{A5190FBB-6AEE-4360-B77F-A4D0CD75581B}" destId="{6266D2D8-4835-4F6B-AA15-D0A0B3021AE3}" srcOrd="0" destOrd="0" parTransId="{85D78C10-CAE9-4E0C-BDAA-AC78D2A5C951}" sibTransId="{2F756A5D-11F3-46E2-B217-0B0176D2CF0D}"/>
    <dgm:cxn modelId="{5E315C61-B1DB-4A03-9EED-E6CBBA69882B}" type="presOf" srcId="{E28B64C6-EEF8-4977-9B0D-0EAA13BCDACB}" destId="{D6EACB84-4E32-43F7-87FB-9939C014AE65}" srcOrd="0" destOrd="0" presId="urn:microsoft.com/office/officeart/2018/2/layout/IconCircleList"/>
    <dgm:cxn modelId="{9E752A6B-9F85-4952-9C54-3678F58E7805}" srcId="{A5190FBB-6AEE-4360-B77F-A4D0CD75581B}" destId="{620E55D8-D250-4FD7-A331-15355D4EEA94}" srcOrd="4" destOrd="0" parTransId="{41D39EB9-42D1-4CF8-A8FF-C43631392D88}" sibTransId="{C49DFAE9-5958-47C7-A026-2B5712029EB2}"/>
    <dgm:cxn modelId="{74238B75-D292-4DFC-9004-20424308EF69}" type="presOf" srcId="{5614A4FF-31E8-4D99-A0EC-B0990E1C35E9}" destId="{C2B43101-D43B-46EB-902E-3CDA875D12BA}" srcOrd="0" destOrd="0" presId="urn:microsoft.com/office/officeart/2018/2/layout/IconCircleList"/>
    <dgm:cxn modelId="{C83DF055-EA77-4216-813E-07F87C550608}" type="presOf" srcId="{37B9472F-9B92-4646-897B-44E91912BC70}" destId="{F4CF9F80-FFD4-4FEB-8B96-7E3CFFA334E0}" srcOrd="0" destOrd="0" presId="urn:microsoft.com/office/officeart/2018/2/layout/IconCircleList"/>
    <dgm:cxn modelId="{FC8F8958-208A-45CF-932A-4F1B07BF78CF}" type="presOf" srcId="{51CD00A0-E2F2-45EA-AA49-F346292D8AD9}" destId="{533A9980-13F3-4CAA-BE2C-6C1D40435CE0}" srcOrd="0" destOrd="0" presId="urn:microsoft.com/office/officeart/2018/2/layout/IconCircleList"/>
    <dgm:cxn modelId="{5D57FB78-135C-4863-9239-438B4AA5049B}" type="presOf" srcId="{6266D2D8-4835-4F6B-AA15-D0A0B3021AE3}" destId="{F7420F37-0332-420D-AEA5-664C7F13727F}" srcOrd="0" destOrd="0" presId="urn:microsoft.com/office/officeart/2018/2/layout/IconCircleList"/>
    <dgm:cxn modelId="{10A9807C-5B1E-4300-AC2C-BDA96E5F8023}" srcId="{A5190FBB-6AEE-4360-B77F-A4D0CD75581B}" destId="{2C10DCB6-346F-41FD-8CC3-B6303C118A35}" srcOrd="5" destOrd="0" parTransId="{47C4D8BF-099D-4F2A-8B27-732C2C1FB845}" sibTransId="{C4D50E0E-DF84-4EC4-A984-1E7990C95107}"/>
    <dgm:cxn modelId="{2D054B81-D6E1-4B4F-B742-3FE88CDE6FE5}" type="presOf" srcId="{C49DFAE9-5958-47C7-A026-2B5712029EB2}" destId="{B7F289A8-3079-42BC-87E2-50A33F3C1887}" srcOrd="0" destOrd="0" presId="urn:microsoft.com/office/officeart/2018/2/layout/IconCircleList"/>
    <dgm:cxn modelId="{0103479F-54F7-4F9D-BC1F-24FCC5902605}" srcId="{A5190FBB-6AEE-4360-B77F-A4D0CD75581B}" destId="{4CBF2E9F-5DD6-4DBD-9BD4-6EEB053ACF0B}" srcOrd="2" destOrd="0" parTransId="{D3BCAFDF-CB12-4679-9A64-8C8CC53DD4B9}" sibTransId="{E28B64C6-EEF8-4977-9B0D-0EAA13BCDACB}"/>
    <dgm:cxn modelId="{02D4EBA3-F0B6-4035-BCC9-CE77333F9F8A}" srcId="{A5190FBB-6AEE-4360-B77F-A4D0CD75581B}" destId="{37B9472F-9B92-4646-897B-44E91912BC70}" srcOrd="1" destOrd="0" parTransId="{D96B76DE-5485-41B5-B5A2-BCDCD973A8DB}" sibTransId="{51CD00A0-E2F2-45EA-AA49-F346292D8AD9}"/>
    <dgm:cxn modelId="{FDA03FBB-5ED3-4E0C-93AA-D935374145C8}" type="presOf" srcId="{4CBF2E9F-5DD6-4DBD-9BD4-6EEB053ACF0B}" destId="{BA36B56E-D252-4D57-A278-AE3C6477B4E1}" srcOrd="0" destOrd="0" presId="urn:microsoft.com/office/officeart/2018/2/layout/IconCircleList"/>
    <dgm:cxn modelId="{B60DBCBC-3E8B-4BDF-894A-327242A4C5F9}" type="presOf" srcId="{620E55D8-D250-4FD7-A331-15355D4EEA94}" destId="{9C49D8AC-B2E9-4640-8EDD-85536A9C48D9}" srcOrd="0" destOrd="0" presId="urn:microsoft.com/office/officeart/2018/2/layout/IconCircleList"/>
    <dgm:cxn modelId="{BFEA73C8-5FD5-4C42-AED6-2F473A514E0F}" type="presOf" srcId="{5F1D4CAA-3AA6-4DA6-863C-F2DC22C52376}" destId="{C7ECD774-4B9B-4FB2-8DF0-F204A702B770}" srcOrd="0" destOrd="0" presId="urn:microsoft.com/office/officeart/2018/2/layout/IconCircleList"/>
    <dgm:cxn modelId="{9B48DFDB-F1F8-4B11-8817-1A21A29954B4}" srcId="{A5190FBB-6AEE-4360-B77F-A4D0CD75581B}" destId="{5614A4FF-31E8-4D99-A0EC-B0990E1C35E9}" srcOrd="3" destOrd="0" parTransId="{4C86AFAA-67E9-4854-93DC-2E82E5724074}" sibTransId="{5F1D4CAA-3AA6-4DA6-863C-F2DC22C52376}"/>
    <dgm:cxn modelId="{F38455EE-2F2C-49EC-ADC9-63C5E93C7025}" type="presOf" srcId="{2C10DCB6-346F-41FD-8CC3-B6303C118A35}" destId="{A4E7B421-0274-4794-90E4-1BBAEFED4FF0}" srcOrd="0" destOrd="0" presId="urn:microsoft.com/office/officeart/2018/2/layout/IconCircleList"/>
    <dgm:cxn modelId="{457E2056-FF56-4829-A9FF-B600F3AA0B46}" type="presParOf" srcId="{DCB09169-62AD-44E1-8B6B-C321F20562CC}" destId="{20EF69AE-4E2F-43F3-8EA6-14ACB68D8B00}" srcOrd="0" destOrd="0" presId="urn:microsoft.com/office/officeart/2018/2/layout/IconCircleList"/>
    <dgm:cxn modelId="{4F609600-38E9-4895-A7CF-312CDCC2D109}" type="presParOf" srcId="{20EF69AE-4E2F-43F3-8EA6-14ACB68D8B00}" destId="{1CF611E9-C62C-44E2-8C7C-51BD34868850}" srcOrd="0" destOrd="0" presId="urn:microsoft.com/office/officeart/2018/2/layout/IconCircleList"/>
    <dgm:cxn modelId="{ECB8ACF3-D60F-4E2A-9D0A-C46A7AFF6808}" type="presParOf" srcId="{1CF611E9-C62C-44E2-8C7C-51BD34868850}" destId="{1F6F91AC-53B8-44E9-906F-4C18FD123DF8}" srcOrd="0" destOrd="0" presId="urn:microsoft.com/office/officeart/2018/2/layout/IconCircleList"/>
    <dgm:cxn modelId="{5E16529F-CC44-461A-94FE-C9A6CB92B845}" type="presParOf" srcId="{1CF611E9-C62C-44E2-8C7C-51BD34868850}" destId="{42DDC575-B746-4F75-8998-17470F10A0DC}" srcOrd="1" destOrd="0" presId="urn:microsoft.com/office/officeart/2018/2/layout/IconCircleList"/>
    <dgm:cxn modelId="{2407653A-F69E-4E88-B13E-3715C5BFE8CD}" type="presParOf" srcId="{1CF611E9-C62C-44E2-8C7C-51BD34868850}" destId="{22468698-1687-4805-B3DD-556D5E61085D}" srcOrd="2" destOrd="0" presId="urn:microsoft.com/office/officeart/2018/2/layout/IconCircleList"/>
    <dgm:cxn modelId="{ACE8B4F7-6D6C-4C6B-8C86-FD1848B6307C}" type="presParOf" srcId="{1CF611E9-C62C-44E2-8C7C-51BD34868850}" destId="{F7420F37-0332-420D-AEA5-664C7F13727F}" srcOrd="3" destOrd="0" presId="urn:microsoft.com/office/officeart/2018/2/layout/IconCircleList"/>
    <dgm:cxn modelId="{75773FC5-0F95-481D-B0B0-054372AE24DB}" type="presParOf" srcId="{20EF69AE-4E2F-43F3-8EA6-14ACB68D8B00}" destId="{CE2A936F-4BEF-4983-8352-A30E445DFFD2}" srcOrd="1" destOrd="0" presId="urn:microsoft.com/office/officeart/2018/2/layout/IconCircleList"/>
    <dgm:cxn modelId="{98F38EAB-8A00-419B-873C-560CBBC4BD34}" type="presParOf" srcId="{20EF69AE-4E2F-43F3-8EA6-14ACB68D8B00}" destId="{9A8FEA34-3DBF-4600-BD63-08CEB7F4E14F}" srcOrd="2" destOrd="0" presId="urn:microsoft.com/office/officeart/2018/2/layout/IconCircleList"/>
    <dgm:cxn modelId="{A340114C-95B2-4E6E-B456-FAF1BE1A7C3E}" type="presParOf" srcId="{9A8FEA34-3DBF-4600-BD63-08CEB7F4E14F}" destId="{DFD87005-E546-4D87-A9AC-5155BF7C1F55}" srcOrd="0" destOrd="0" presId="urn:microsoft.com/office/officeart/2018/2/layout/IconCircleList"/>
    <dgm:cxn modelId="{6E1B9209-82F3-4CA0-849D-B0CABEE49E16}" type="presParOf" srcId="{9A8FEA34-3DBF-4600-BD63-08CEB7F4E14F}" destId="{D5043ED9-D9CF-449E-AC3A-C84773F94D4B}" srcOrd="1" destOrd="0" presId="urn:microsoft.com/office/officeart/2018/2/layout/IconCircleList"/>
    <dgm:cxn modelId="{48C90C45-FCDC-4034-B054-7BF12CBB367F}" type="presParOf" srcId="{9A8FEA34-3DBF-4600-BD63-08CEB7F4E14F}" destId="{6CF8BE83-2C3F-4A3D-906E-90C32E4E4B9C}" srcOrd="2" destOrd="0" presId="urn:microsoft.com/office/officeart/2018/2/layout/IconCircleList"/>
    <dgm:cxn modelId="{6A547EAE-CDE8-4CB2-965D-B97130834B36}" type="presParOf" srcId="{9A8FEA34-3DBF-4600-BD63-08CEB7F4E14F}" destId="{F4CF9F80-FFD4-4FEB-8B96-7E3CFFA334E0}" srcOrd="3" destOrd="0" presId="urn:microsoft.com/office/officeart/2018/2/layout/IconCircleList"/>
    <dgm:cxn modelId="{37EE1BDA-03DA-4660-85F7-7972B5FA5972}" type="presParOf" srcId="{20EF69AE-4E2F-43F3-8EA6-14ACB68D8B00}" destId="{533A9980-13F3-4CAA-BE2C-6C1D40435CE0}" srcOrd="3" destOrd="0" presId="urn:microsoft.com/office/officeart/2018/2/layout/IconCircleList"/>
    <dgm:cxn modelId="{55FF1BA3-345A-4B1F-86A7-EFCC2CC640DE}" type="presParOf" srcId="{20EF69AE-4E2F-43F3-8EA6-14ACB68D8B00}" destId="{18DD005C-CF48-4F95-9DBB-74A7F53295FD}" srcOrd="4" destOrd="0" presId="urn:microsoft.com/office/officeart/2018/2/layout/IconCircleList"/>
    <dgm:cxn modelId="{F3775C6B-40A1-4F5D-96DB-20641FC5DE52}" type="presParOf" srcId="{18DD005C-CF48-4F95-9DBB-74A7F53295FD}" destId="{6AB17973-EB37-45F7-B18F-1E64D58488DF}" srcOrd="0" destOrd="0" presId="urn:microsoft.com/office/officeart/2018/2/layout/IconCircleList"/>
    <dgm:cxn modelId="{68A1467D-BA7B-42C6-A140-085B45B18F51}" type="presParOf" srcId="{18DD005C-CF48-4F95-9DBB-74A7F53295FD}" destId="{AAB1E07E-25C1-4548-A373-BDCE9DA57254}" srcOrd="1" destOrd="0" presId="urn:microsoft.com/office/officeart/2018/2/layout/IconCircleList"/>
    <dgm:cxn modelId="{D35205C1-AC5D-44BD-BA61-FB1CEE84EEF5}" type="presParOf" srcId="{18DD005C-CF48-4F95-9DBB-74A7F53295FD}" destId="{A298CA47-8487-4967-A286-D5068A2C2459}" srcOrd="2" destOrd="0" presId="urn:microsoft.com/office/officeart/2018/2/layout/IconCircleList"/>
    <dgm:cxn modelId="{E6E764CE-AE0E-4D58-993E-6BCA99F436A3}" type="presParOf" srcId="{18DD005C-CF48-4F95-9DBB-74A7F53295FD}" destId="{BA36B56E-D252-4D57-A278-AE3C6477B4E1}" srcOrd="3" destOrd="0" presId="urn:microsoft.com/office/officeart/2018/2/layout/IconCircleList"/>
    <dgm:cxn modelId="{108F5392-82E0-4D2C-85A6-1F3A9C7AD208}" type="presParOf" srcId="{20EF69AE-4E2F-43F3-8EA6-14ACB68D8B00}" destId="{D6EACB84-4E32-43F7-87FB-9939C014AE65}" srcOrd="5" destOrd="0" presId="urn:microsoft.com/office/officeart/2018/2/layout/IconCircleList"/>
    <dgm:cxn modelId="{EDBAEA66-04E9-45A5-99AF-1345569724ED}" type="presParOf" srcId="{20EF69AE-4E2F-43F3-8EA6-14ACB68D8B00}" destId="{41CC3B93-B993-447F-A5F6-372712936238}" srcOrd="6" destOrd="0" presId="urn:microsoft.com/office/officeart/2018/2/layout/IconCircleList"/>
    <dgm:cxn modelId="{79BC4131-3B52-4497-B538-2AAB945D460C}" type="presParOf" srcId="{41CC3B93-B993-447F-A5F6-372712936238}" destId="{CAC118B1-45FD-4AE3-9CA8-A1BB07AD48FB}" srcOrd="0" destOrd="0" presId="urn:microsoft.com/office/officeart/2018/2/layout/IconCircleList"/>
    <dgm:cxn modelId="{6136881F-588E-4278-9B49-187E7925C437}" type="presParOf" srcId="{41CC3B93-B993-447F-A5F6-372712936238}" destId="{59FD594B-F8B7-4AE8-A577-57AF7D928D64}" srcOrd="1" destOrd="0" presId="urn:microsoft.com/office/officeart/2018/2/layout/IconCircleList"/>
    <dgm:cxn modelId="{542BFF7E-2795-436D-ADF0-2BC84A3CE259}" type="presParOf" srcId="{41CC3B93-B993-447F-A5F6-372712936238}" destId="{6332B3B7-FE58-449D-9123-D9BF958A6172}" srcOrd="2" destOrd="0" presId="urn:microsoft.com/office/officeart/2018/2/layout/IconCircleList"/>
    <dgm:cxn modelId="{650E45D1-0D2F-4514-BE90-539B7BEABD63}" type="presParOf" srcId="{41CC3B93-B993-447F-A5F6-372712936238}" destId="{C2B43101-D43B-46EB-902E-3CDA875D12BA}" srcOrd="3" destOrd="0" presId="urn:microsoft.com/office/officeart/2018/2/layout/IconCircleList"/>
    <dgm:cxn modelId="{B3DB390B-77B2-44A3-B8C2-66447927C8E0}" type="presParOf" srcId="{20EF69AE-4E2F-43F3-8EA6-14ACB68D8B00}" destId="{C7ECD774-4B9B-4FB2-8DF0-F204A702B770}" srcOrd="7" destOrd="0" presId="urn:microsoft.com/office/officeart/2018/2/layout/IconCircleList"/>
    <dgm:cxn modelId="{9E783DB4-1054-4F8F-9A33-0BC43BE45400}" type="presParOf" srcId="{20EF69AE-4E2F-43F3-8EA6-14ACB68D8B00}" destId="{F3BD8E40-C30C-4A21-8C9A-C95C932AAFCF}" srcOrd="8" destOrd="0" presId="urn:microsoft.com/office/officeart/2018/2/layout/IconCircleList"/>
    <dgm:cxn modelId="{8F52915D-AD3D-4296-865F-D4590C7ED3B7}" type="presParOf" srcId="{F3BD8E40-C30C-4A21-8C9A-C95C932AAFCF}" destId="{A1933433-ABB8-4D33-81DC-4F2582730DD3}" srcOrd="0" destOrd="0" presId="urn:microsoft.com/office/officeart/2018/2/layout/IconCircleList"/>
    <dgm:cxn modelId="{5E7D125F-063B-41FE-926A-E885F6E63EEA}" type="presParOf" srcId="{F3BD8E40-C30C-4A21-8C9A-C95C932AAFCF}" destId="{AF27EA67-1C87-4A51-926A-DC401C394F3E}" srcOrd="1" destOrd="0" presId="urn:microsoft.com/office/officeart/2018/2/layout/IconCircleList"/>
    <dgm:cxn modelId="{69D15A8C-B505-4AE5-AC7B-F5922159E2BC}" type="presParOf" srcId="{F3BD8E40-C30C-4A21-8C9A-C95C932AAFCF}" destId="{F151ED66-1D01-423A-AD5F-72C807FF8E11}" srcOrd="2" destOrd="0" presId="urn:microsoft.com/office/officeart/2018/2/layout/IconCircleList"/>
    <dgm:cxn modelId="{84495A88-6C14-447B-809D-F83DD39C2DC1}" type="presParOf" srcId="{F3BD8E40-C30C-4A21-8C9A-C95C932AAFCF}" destId="{9C49D8AC-B2E9-4640-8EDD-85536A9C48D9}" srcOrd="3" destOrd="0" presId="urn:microsoft.com/office/officeart/2018/2/layout/IconCircleList"/>
    <dgm:cxn modelId="{6EA8D0F1-21AD-4861-BC2A-F4020C808568}" type="presParOf" srcId="{20EF69AE-4E2F-43F3-8EA6-14ACB68D8B00}" destId="{B7F289A8-3079-42BC-87E2-50A33F3C1887}" srcOrd="9" destOrd="0" presId="urn:microsoft.com/office/officeart/2018/2/layout/IconCircleList"/>
    <dgm:cxn modelId="{46B89AF2-850F-4BFB-90A1-09FE7E9B441F}" type="presParOf" srcId="{20EF69AE-4E2F-43F3-8EA6-14ACB68D8B00}" destId="{F544E621-872D-4002-B238-260EED53D18D}" srcOrd="10" destOrd="0" presId="urn:microsoft.com/office/officeart/2018/2/layout/IconCircleList"/>
    <dgm:cxn modelId="{E58BE0A8-6325-448C-8844-EC061FE0E761}" type="presParOf" srcId="{F544E621-872D-4002-B238-260EED53D18D}" destId="{022B70B9-14D8-4D7C-928F-475323CA7907}" srcOrd="0" destOrd="0" presId="urn:microsoft.com/office/officeart/2018/2/layout/IconCircleList"/>
    <dgm:cxn modelId="{BAD71044-B260-4DDE-9FAA-A36885DB8DA7}" type="presParOf" srcId="{F544E621-872D-4002-B238-260EED53D18D}" destId="{BB757674-C998-4DE4-840F-798E36C56E84}" srcOrd="1" destOrd="0" presId="urn:microsoft.com/office/officeart/2018/2/layout/IconCircleList"/>
    <dgm:cxn modelId="{5412ABE4-319C-47FA-9521-B8DCA606E441}" type="presParOf" srcId="{F544E621-872D-4002-B238-260EED53D18D}" destId="{88769D64-B30F-4898-9422-28D6CA1192AB}" srcOrd="2" destOrd="0" presId="urn:microsoft.com/office/officeart/2018/2/layout/IconCircleList"/>
    <dgm:cxn modelId="{2841C12D-B7EA-4A86-8C11-4EFBE6FB0C75}" type="presParOf" srcId="{F544E621-872D-4002-B238-260EED53D18D}" destId="{A4E7B421-0274-4794-90E4-1BBAEFED4FF0}" srcOrd="3" destOrd="0" presId="urn:microsoft.com/office/officeart/2018/2/layout/IconCircle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10C83F6B-2273-4507-82E9-82369373C600}" type="doc">
      <dgm:prSet loTypeId="urn:microsoft.com/office/officeart/2008/layout/LinedList" loCatId="list" qsTypeId="urn:microsoft.com/office/officeart/2005/8/quickstyle/simple1" qsCatId="simple" csTypeId="urn:microsoft.com/office/officeart/2005/8/colors/accent0_2" csCatId="mainScheme" phldr="1"/>
      <dgm:spPr/>
      <dgm:t>
        <a:bodyPr/>
        <a:lstStyle/>
        <a:p>
          <a:endParaRPr lang="en-US"/>
        </a:p>
      </dgm:t>
    </dgm:pt>
    <dgm:pt modelId="{D5E6E2D2-A487-4B90-8F6D-9CAED2F00E8D}">
      <dgm:prSet/>
      <dgm:spPr/>
      <dgm:t>
        <a:bodyPr/>
        <a:lstStyle/>
        <a:p>
          <a:r>
            <a:rPr lang="en-US" dirty="0">
              <a:solidFill>
                <a:srgbClr val="002060"/>
              </a:solidFill>
              <a:latin typeface="Gilroy" panose="00000500000000000000"/>
            </a:rPr>
            <a:t>Follow a consistent meal routine</a:t>
          </a:r>
        </a:p>
      </dgm:t>
    </dgm:pt>
    <dgm:pt modelId="{F119D6FD-C5F5-4014-BF41-791B75E3CA3A}" type="parTrans" cxnId="{CB4E34EC-89B0-459C-A3FD-D289B259960F}">
      <dgm:prSet/>
      <dgm:spPr/>
      <dgm:t>
        <a:bodyPr/>
        <a:lstStyle/>
        <a:p>
          <a:endParaRPr lang="en-US"/>
        </a:p>
      </dgm:t>
    </dgm:pt>
    <dgm:pt modelId="{BB432D96-E531-4CF0-96A5-D4EC19AA4095}" type="sibTrans" cxnId="{CB4E34EC-89B0-459C-A3FD-D289B259960F}">
      <dgm:prSet/>
      <dgm:spPr/>
      <dgm:t>
        <a:bodyPr/>
        <a:lstStyle/>
        <a:p>
          <a:endParaRPr lang="en-US"/>
        </a:p>
      </dgm:t>
    </dgm:pt>
    <dgm:pt modelId="{7C3A1A6E-4880-4C28-8F29-56F0DA9AA713}">
      <dgm:prSet/>
      <dgm:spPr/>
      <dgm:t>
        <a:bodyPr/>
        <a:lstStyle/>
        <a:p>
          <a:r>
            <a:rPr lang="en-US" dirty="0">
              <a:solidFill>
                <a:srgbClr val="002060"/>
              </a:solidFill>
              <a:latin typeface="Gilroy" panose="00000500000000000000"/>
            </a:rPr>
            <a:t>Eat healthy, well balanced meals and snacks (remember the plate model)</a:t>
          </a:r>
        </a:p>
      </dgm:t>
    </dgm:pt>
    <dgm:pt modelId="{537216CB-5DF4-43EE-857B-FBF0FD1D21B2}" type="parTrans" cxnId="{36C55420-695C-41CC-9AD2-B48F6606B96B}">
      <dgm:prSet/>
      <dgm:spPr/>
      <dgm:t>
        <a:bodyPr/>
        <a:lstStyle/>
        <a:p>
          <a:endParaRPr lang="en-US"/>
        </a:p>
      </dgm:t>
    </dgm:pt>
    <dgm:pt modelId="{34ADAE59-FBB0-4938-83CE-B0D960724F18}" type="sibTrans" cxnId="{36C55420-695C-41CC-9AD2-B48F6606B96B}">
      <dgm:prSet/>
      <dgm:spPr/>
      <dgm:t>
        <a:bodyPr/>
        <a:lstStyle/>
        <a:p>
          <a:endParaRPr lang="en-US"/>
        </a:p>
      </dgm:t>
    </dgm:pt>
    <dgm:pt modelId="{3F8A75B2-FA66-4885-B8EB-0F96F92DBFFF}">
      <dgm:prSet/>
      <dgm:spPr/>
      <dgm:t>
        <a:bodyPr/>
        <a:lstStyle/>
        <a:p>
          <a:r>
            <a:rPr lang="en-US" dirty="0">
              <a:solidFill>
                <a:srgbClr val="002060"/>
              </a:solidFill>
              <a:latin typeface="Gilroy" panose="00000500000000000000"/>
            </a:rPr>
            <a:t>Be mindful of your portion sizes  </a:t>
          </a:r>
        </a:p>
      </dgm:t>
    </dgm:pt>
    <dgm:pt modelId="{88CDF00B-BFAB-4A65-87EC-83464C80E410}" type="parTrans" cxnId="{B415539D-6FF1-4915-B378-6DB214F84C8A}">
      <dgm:prSet/>
      <dgm:spPr/>
      <dgm:t>
        <a:bodyPr/>
        <a:lstStyle/>
        <a:p>
          <a:endParaRPr lang="en-US"/>
        </a:p>
      </dgm:t>
    </dgm:pt>
    <dgm:pt modelId="{8050DBDD-4FAB-410D-B3AA-FEA4D13B2E2C}" type="sibTrans" cxnId="{B415539D-6FF1-4915-B378-6DB214F84C8A}">
      <dgm:prSet/>
      <dgm:spPr/>
      <dgm:t>
        <a:bodyPr/>
        <a:lstStyle/>
        <a:p>
          <a:endParaRPr lang="en-US"/>
        </a:p>
      </dgm:t>
    </dgm:pt>
    <dgm:pt modelId="{7978F2D8-2284-41B4-ABBD-BD12209FC000}">
      <dgm:prSet/>
      <dgm:spPr/>
      <dgm:t>
        <a:bodyPr/>
        <a:lstStyle/>
        <a:p>
          <a:r>
            <a:rPr lang="en-US" dirty="0">
              <a:solidFill>
                <a:srgbClr val="002060"/>
              </a:solidFill>
              <a:latin typeface="Gilroy" panose="00000500000000000000"/>
            </a:rPr>
            <a:t>Plan for success</a:t>
          </a:r>
        </a:p>
      </dgm:t>
    </dgm:pt>
    <dgm:pt modelId="{A7DB3924-F179-4F15-BDAC-061D560D9134}" type="parTrans" cxnId="{703AAFDB-C111-4B01-AD43-1F6DAE4AF10E}">
      <dgm:prSet/>
      <dgm:spPr/>
      <dgm:t>
        <a:bodyPr/>
        <a:lstStyle/>
        <a:p>
          <a:endParaRPr lang="en-US"/>
        </a:p>
      </dgm:t>
    </dgm:pt>
    <dgm:pt modelId="{E1A9E22C-1DC2-4C48-B0ED-57559438AC55}" type="sibTrans" cxnId="{703AAFDB-C111-4B01-AD43-1F6DAE4AF10E}">
      <dgm:prSet/>
      <dgm:spPr/>
      <dgm:t>
        <a:bodyPr/>
        <a:lstStyle/>
        <a:p>
          <a:endParaRPr lang="en-US"/>
        </a:p>
      </dgm:t>
    </dgm:pt>
    <dgm:pt modelId="{8B3AA4AA-FADB-40B4-AE11-9E28A33742CC}">
      <dgm:prSet/>
      <dgm:spPr/>
      <dgm:t>
        <a:bodyPr/>
        <a:lstStyle/>
        <a:p>
          <a:r>
            <a:rPr lang="en-US" dirty="0">
              <a:solidFill>
                <a:srgbClr val="002060"/>
              </a:solidFill>
              <a:latin typeface="Gilroy" panose="00000500000000000000"/>
            </a:rPr>
            <a:t>Practice mindful eating</a:t>
          </a:r>
        </a:p>
      </dgm:t>
    </dgm:pt>
    <dgm:pt modelId="{EFB08E4E-AF03-4CA9-A26D-B3B049A73C73}" type="parTrans" cxnId="{264EFA25-EAFA-4097-B36C-E982EDEB9397}">
      <dgm:prSet/>
      <dgm:spPr/>
      <dgm:t>
        <a:bodyPr/>
        <a:lstStyle/>
        <a:p>
          <a:endParaRPr lang="en-US"/>
        </a:p>
      </dgm:t>
    </dgm:pt>
    <dgm:pt modelId="{3CDEA316-5B34-444D-B34B-56FA5FCF0E51}" type="sibTrans" cxnId="{264EFA25-EAFA-4097-B36C-E982EDEB9397}">
      <dgm:prSet/>
      <dgm:spPr/>
      <dgm:t>
        <a:bodyPr/>
        <a:lstStyle/>
        <a:p>
          <a:endParaRPr lang="en-US"/>
        </a:p>
      </dgm:t>
    </dgm:pt>
    <dgm:pt modelId="{4BE311B2-D5A8-4FCB-B366-72F90CE8DF35}">
      <dgm:prSet/>
      <dgm:spPr/>
      <dgm:t>
        <a:bodyPr/>
        <a:lstStyle/>
        <a:p>
          <a:r>
            <a:rPr lang="en-US" dirty="0">
              <a:solidFill>
                <a:srgbClr val="002060"/>
              </a:solidFill>
              <a:latin typeface="Gilroy" panose="00000500000000000000"/>
            </a:rPr>
            <a:t>Choose healthy beverages </a:t>
          </a:r>
        </a:p>
      </dgm:t>
    </dgm:pt>
    <dgm:pt modelId="{6C561065-A5AD-4A7E-AA50-ACDE31D49268}" type="parTrans" cxnId="{8ACCC42C-0BC7-45EC-B384-03EB5984FE9A}">
      <dgm:prSet/>
      <dgm:spPr/>
      <dgm:t>
        <a:bodyPr/>
        <a:lstStyle/>
        <a:p>
          <a:endParaRPr lang="en-US"/>
        </a:p>
      </dgm:t>
    </dgm:pt>
    <dgm:pt modelId="{1CDB9DE7-F467-4D47-AAD5-CEB1061A4C6E}" type="sibTrans" cxnId="{8ACCC42C-0BC7-45EC-B384-03EB5984FE9A}">
      <dgm:prSet/>
      <dgm:spPr/>
      <dgm:t>
        <a:bodyPr/>
        <a:lstStyle/>
        <a:p>
          <a:endParaRPr lang="en-US"/>
        </a:p>
      </dgm:t>
    </dgm:pt>
    <dgm:pt modelId="{3D442971-4BF6-4391-84EF-3DA28F50B7E6}">
      <dgm:prSet/>
      <dgm:spPr/>
      <dgm:t>
        <a:bodyPr/>
        <a:lstStyle/>
        <a:p>
          <a:r>
            <a:rPr lang="en-US">
              <a:solidFill>
                <a:srgbClr val="002060"/>
              </a:solidFill>
              <a:latin typeface="Gilroy" panose="00000500000000000000"/>
            </a:rPr>
            <a:t>Read food labels to ensure your choices are low sugar and low fat </a:t>
          </a:r>
        </a:p>
      </dgm:t>
    </dgm:pt>
    <dgm:pt modelId="{84CCECD2-3A5C-4A8C-B41C-083742E8B0B4}" type="parTrans" cxnId="{A4AB351E-DED4-4606-9777-0CA96E5D4107}">
      <dgm:prSet/>
      <dgm:spPr/>
      <dgm:t>
        <a:bodyPr/>
        <a:lstStyle/>
        <a:p>
          <a:endParaRPr lang="en-US"/>
        </a:p>
      </dgm:t>
    </dgm:pt>
    <dgm:pt modelId="{B9392FC4-AA05-4A2C-8E40-15972B5EFFEA}" type="sibTrans" cxnId="{A4AB351E-DED4-4606-9777-0CA96E5D4107}">
      <dgm:prSet/>
      <dgm:spPr/>
      <dgm:t>
        <a:bodyPr/>
        <a:lstStyle/>
        <a:p>
          <a:endParaRPr lang="en-US"/>
        </a:p>
      </dgm:t>
    </dgm:pt>
    <dgm:pt modelId="{2B2566EE-C032-4F3B-B2EC-B64BE16AA0B9}">
      <dgm:prSet/>
      <dgm:spPr/>
      <dgm:t>
        <a:bodyPr/>
        <a:lstStyle/>
        <a:p>
          <a:r>
            <a:rPr lang="en-US">
              <a:solidFill>
                <a:srgbClr val="002060"/>
              </a:solidFill>
              <a:latin typeface="Gilroy" panose="00000500000000000000"/>
            </a:rPr>
            <a:t>Stay active </a:t>
          </a:r>
        </a:p>
      </dgm:t>
    </dgm:pt>
    <dgm:pt modelId="{D8D53526-3050-4A91-B581-C2B1C3823615}" type="parTrans" cxnId="{9F6E004C-8B97-41B0-B3C7-211ADF8676A8}">
      <dgm:prSet/>
      <dgm:spPr/>
      <dgm:t>
        <a:bodyPr/>
        <a:lstStyle/>
        <a:p>
          <a:endParaRPr lang="en-US"/>
        </a:p>
      </dgm:t>
    </dgm:pt>
    <dgm:pt modelId="{4AEBF74C-9438-485D-A130-4FDE049072B8}" type="sibTrans" cxnId="{9F6E004C-8B97-41B0-B3C7-211ADF8676A8}">
      <dgm:prSet/>
      <dgm:spPr/>
      <dgm:t>
        <a:bodyPr/>
        <a:lstStyle/>
        <a:p>
          <a:endParaRPr lang="en-US"/>
        </a:p>
      </dgm:t>
    </dgm:pt>
    <dgm:pt modelId="{D6FC40E5-2704-416F-A8EE-D3C276B44C84}">
      <dgm:prSet/>
      <dgm:spPr/>
      <dgm:t>
        <a:bodyPr/>
        <a:lstStyle/>
        <a:p>
          <a:r>
            <a:rPr lang="en-US">
              <a:solidFill>
                <a:srgbClr val="002060"/>
              </a:solidFill>
              <a:latin typeface="Gilroy" panose="00000500000000000000"/>
            </a:rPr>
            <a:t>Use self monitoring tools</a:t>
          </a:r>
        </a:p>
      </dgm:t>
    </dgm:pt>
    <dgm:pt modelId="{B9B9925E-EC07-4096-8B32-499A806942C1}" type="parTrans" cxnId="{647D5A52-C683-469B-83D8-492DD158E80D}">
      <dgm:prSet/>
      <dgm:spPr/>
      <dgm:t>
        <a:bodyPr/>
        <a:lstStyle/>
        <a:p>
          <a:endParaRPr lang="en-US"/>
        </a:p>
      </dgm:t>
    </dgm:pt>
    <dgm:pt modelId="{6E8889FD-AAAE-4E9D-9DFD-E41C8F1A1ABA}" type="sibTrans" cxnId="{647D5A52-C683-469B-83D8-492DD158E80D}">
      <dgm:prSet/>
      <dgm:spPr/>
      <dgm:t>
        <a:bodyPr/>
        <a:lstStyle/>
        <a:p>
          <a:endParaRPr lang="en-US"/>
        </a:p>
      </dgm:t>
    </dgm:pt>
    <dgm:pt modelId="{3F03352C-AD94-4300-A858-5E9F428EB6BC}">
      <dgm:prSet/>
      <dgm:spPr/>
      <dgm:t>
        <a:bodyPr/>
        <a:lstStyle/>
        <a:p>
          <a:r>
            <a:rPr lang="en-US" dirty="0">
              <a:solidFill>
                <a:srgbClr val="002060"/>
              </a:solidFill>
              <a:latin typeface="Gilroy" panose="00000500000000000000"/>
            </a:rPr>
            <a:t>Avoid mindless and emotional eating habits</a:t>
          </a:r>
        </a:p>
      </dgm:t>
    </dgm:pt>
    <dgm:pt modelId="{FAC7A5FF-CE88-4778-89FC-3AF7BBA9CBE8}" type="parTrans" cxnId="{91F6950B-E517-414D-80B5-D0B27D809CF9}">
      <dgm:prSet/>
      <dgm:spPr/>
      <dgm:t>
        <a:bodyPr/>
        <a:lstStyle/>
        <a:p>
          <a:endParaRPr lang="en-US"/>
        </a:p>
      </dgm:t>
    </dgm:pt>
    <dgm:pt modelId="{C2058CCE-0D17-4CFF-B33F-2FBB97AC3121}" type="sibTrans" cxnId="{91F6950B-E517-414D-80B5-D0B27D809CF9}">
      <dgm:prSet/>
      <dgm:spPr/>
      <dgm:t>
        <a:bodyPr/>
        <a:lstStyle/>
        <a:p>
          <a:endParaRPr lang="en-US"/>
        </a:p>
      </dgm:t>
    </dgm:pt>
    <dgm:pt modelId="{E200A9D1-4DFC-4A2E-87F4-FF47C7B6201A}">
      <dgm:prSet/>
      <dgm:spPr/>
      <dgm:t>
        <a:bodyPr/>
        <a:lstStyle/>
        <a:p>
          <a:r>
            <a:rPr lang="en-US" dirty="0">
              <a:solidFill>
                <a:srgbClr val="002060"/>
              </a:solidFill>
              <a:latin typeface="Gilroy" panose="00000500000000000000"/>
            </a:rPr>
            <a:t>Practice self care</a:t>
          </a:r>
        </a:p>
      </dgm:t>
    </dgm:pt>
    <dgm:pt modelId="{A551BD02-3884-4125-B3D8-23A8A224FB89}" type="parTrans" cxnId="{BDDAFA66-5227-4360-BE7C-6140D0AD2D35}">
      <dgm:prSet/>
      <dgm:spPr/>
      <dgm:t>
        <a:bodyPr/>
        <a:lstStyle/>
        <a:p>
          <a:endParaRPr lang="en-US"/>
        </a:p>
      </dgm:t>
    </dgm:pt>
    <dgm:pt modelId="{A8ED5EE9-099A-4BBF-9E01-BCBD5353BF59}" type="sibTrans" cxnId="{BDDAFA66-5227-4360-BE7C-6140D0AD2D35}">
      <dgm:prSet/>
      <dgm:spPr/>
      <dgm:t>
        <a:bodyPr/>
        <a:lstStyle/>
        <a:p>
          <a:endParaRPr lang="en-US"/>
        </a:p>
      </dgm:t>
    </dgm:pt>
    <dgm:pt modelId="{9D334BBA-07EC-4BDA-994B-F224A960DC88}" type="pres">
      <dgm:prSet presAssocID="{10C83F6B-2273-4507-82E9-82369373C600}" presName="vert0" presStyleCnt="0">
        <dgm:presLayoutVars>
          <dgm:dir/>
          <dgm:animOne val="branch"/>
          <dgm:animLvl val="lvl"/>
        </dgm:presLayoutVars>
      </dgm:prSet>
      <dgm:spPr/>
    </dgm:pt>
    <dgm:pt modelId="{EDAAF4DE-3E9B-43D5-996D-7F7041FAC4E3}" type="pres">
      <dgm:prSet presAssocID="{D5E6E2D2-A487-4B90-8F6D-9CAED2F00E8D}" presName="thickLine" presStyleLbl="alignNode1" presStyleIdx="0" presStyleCnt="11"/>
      <dgm:spPr/>
    </dgm:pt>
    <dgm:pt modelId="{D0E96EA7-2CB9-405E-9B21-FEE328EF6D81}" type="pres">
      <dgm:prSet presAssocID="{D5E6E2D2-A487-4B90-8F6D-9CAED2F00E8D}" presName="horz1" presStyleCnt="0"/>
      <dgm:spPr/>
    </dgm:pt>
    <dgm:pt modelId="{E80704E1-2C97-489C-93E2-D1CC6FE96982}" type="pres">
      <dgm:prSet presAssocID="{D5E6E2D2-A487-4B90-8F6D-9CAED2F00E8D}" presName="tx1" presStyleLbl="revTx" presStyleIdx="0" presStyleCnt="11"/>
      <dgm:spPr/>
    </dgm:pt>
    <dgm:pt modelId="{2AC0A191-AAB6-48B4-84DE-F388CB49F7B5}" type="pres">
      <dgm:prSet presAssocID="{D5E6E2D2-A487-4B90-8F6D-9CAED2F00E8D}" presName="vert1" presStyleCnt="0"/>
      <dgm:spPr/>
    </dgm:pt>
    <dgm:pt modelId="{D943644D-02D5-4926-A05A-828DF5ABE9F0}" type="pres">
      <dgm:prSet presAssocID="{7C3A1A6E-4880-4C28-8F29-56F0DA9AA713}" presName="thickLine" presStyleLbl="alignNode1" presStyleIdx="1" presStyleCnt="11"/>
      <dgm:spPr/>
    </dgm:pt>
    <dgm:pt modelId="{10FF423B-7C80-4D36-A734-D962C3406CE3}" type="pres">
      <dgm:prSet presAssocID="{7C3A1A6E-4880-4C28-8F29-56F0DA9AA713}" presName="horz1" presStyleCnt="0"/>
      <dgm:spPr/>
    </dgm:pt>
    <dgm:pt modelId="{748AB287-BAFF-46AF-A7A7-5432DDD08B5F}" type="pres">
      <dgm:prSet presAssocID="{7C3A1A6E-4880-4C28-8F29-56F0DA9AA713}" presName="tx1" presStyleLbl="revTx" presStyleIdx="1" presStyleCnt="11"/>
      <dgm:spPr/>
    </dgm:pt>
    <dgm:pt modelId="{D441FD5A-5F20-4672-BC3E-A2B99379717A}" type="pres">
      <dgm:prSet presAssocID="{7C3A1A6E-4880-4C28-8F29-56F0DA9AA713}" presName="vert1" presStyleCnt="0"/>
      <dgm:spPr/>
    </dgm:pt>
    <dgm:pt modelId="{D28794EA-CD2B-4819-9A00-67F2718FD106}" type="pres">
      <dgm:prSet presAssocID="{3F8A75B2-FA66-4885-B8EB-0F96F92DBFFF}" presName="thickLine" presStyleLbl="alignNode1" presStyleIdx="2" presStyleCnt="11"/>
      <dgm:spPr/>
    </dgm:pt>
    <dgm:pt modelId="{3B2049CB-9161-4CD7-AD5C-8FAFC0C6AA81}" type="pres">
      <dgm:prSet presAssocID="{3F8A75B2-FA66-4885-B8EB-0F96F92DBFFF}" presName="horz1" presStyleCnt="0"/>
      <dgm:spPr/>
    </dgm:pt>
    <dgm:pt modelId="{FAF68854-DDD6-40BC-ADB0-90F19FEC1905}" type="pres">
      <dgm:prSet presAssocID="{3F8A75B2-FA66-4885-B8EB-0F96F92DBFFF}" presName="tx1" presStyleLbl="revTx" presStyleIdx="2" presStyleCnt="11"/>
      <dgm:spPr/>
    </dgm:pt>
    <dgm:pt modelId="{D72B8C39-D7D2-425B-85E5-6A3A30366956}" type="pres">
      <dgm:prSet presAssocID="{3F8A75B2-FA66-4885-B8EB-0F96F92DBFFF}" presName="vert1" presStyleCnt="0"/>
      <dgm:spPr/>
    </dgm:pt>
    <dgm:pt modelId="{366C5C9D-8F41-4DB3-9860-A7C281279F94}" type="pres">
      <dgm:prSet presAssocID="{7978F2D8-2284-41B4-ABBD-BD12209FC000}" presName="thickLine" presStyleLbl="alignNode1" presStyleIdx="3" presStyleCnt="11"/>
      <dgm:spPr/>
    </dgm:pt>
    <dgm:pt modelId="{45B229C0-7EB2-4AFB-8393-24177CBB1086}" type="pres">
      <dgm:prSet presAssocID="{7978F2D8-2284-41B4-ABBD-BD12209FC000}" presName="horz1" presStyleCnt="0"/>
      <dgm:spPr/>
    </dgm:pt>
    <dgm:pt modelId="{2EAE7C95-CCE1-4198-A6F0-F911B76B9950}" type="pres">
      <dgm:prSet presAssocID="{7978F2D8-2284-41B4-ABBD-BD12209FC000}" presName="tx1" presStyleLbl="revTx" presStyleIdx="3" presStyleCnt="11"/>
      <dgm:spPr/>
    </dgm:pt>
    <dgm:pt modelId="{F366495E-D22E-4602-B944-236808A10917}" type="pres">
      <dgm:prSet presAssocID="{7978F2D8-2284-41B4-ABBD-BD12209FC000}" presName="vert1" presStyleCnt="0"/>
      <dgm:spPr/>
    </dgm:pt>
    <dgm:pt modelId="{F601A194-40D5-424C-B2EC-932B16111DE1}" type="pres">
      <dgm:prSet presAssocID="{8B3AA4AA-FADB-40B4-AE11-9E28A33742CC}" presName="thickLine" presStyleLbl="alignNode1" presStyleIdx="4" presStyleCnt="11"/>
      <dgm:spPr/>
    </dgm:pt>
    <dgm:pt modelId="{10007914-4489-4C27-997E-4127FBE5B50E}" type="pres">
      <dgm:prSet presAssocID="{8B3AA4AA-FADB-40B4-AE11-9E28A33742CC}" presName="horz1" presStyleCnt="0"/>
      <dgm:spPr/>
    </dgm:pt>
    <dgm:pt modelId="{4AB3A118-1B26-4802-A4B9-206A39A7E225}" type="pres">
      <dgm:prSet presAssocID="{8B3AA4AA-FADB-40B4-AE11-9E28A33742CC}" presName="tx1" presStyleLbl="revTx" presStyleIdx="4" presStyleCnt="11"/>
      <dgm:spPr/>
    </dgm:pt>
    <dgm:pt modelId="{02DD4CC2-2C93-43AC-BDBC-464FC597E8AA}" type="pres">
      <dgm:prSet presAssocID="{8B3AA4AA-FADB-40B4-AE11-9E28A33742CC}" presName="vert1" presStyleCnt="0"/>
      <dgm:spPr/>
    </dgm:pt>
    <dgm:pt modelId="{5E5E27A3-7CE6-4776-BE8C-EC40407FC48D}" type="pres">
      <dgm:prSet presAssocID="{4BE311B2-D5A8-4FCB-B366-72F90CE8DF35}" presName="thickLine" presStyleLbl="alignNode1" presStyleIdx="5" presStyleCnt="11"/>
      <dgm:spPr/>
    </dgm:pt>
    <dgm:pt modelId="{1D20C160-B968-45B7-94D5-FFFB6593CDBE}" type="pres">
      <dgm:prSet presAssocID="{4BE311B2-D5A8-4FCB-B366-72F90CE8DF35}" presName="horz1" presStyleCnt="0"/>
      <dgm:spPr/>
    </dgm:pt>
    <dgm:pt modelId="{D886429D-4262-4548-9983-A10B1D73F09C}" type="pres">
      <dgm:prSet presAssocID="{4BE311B2-D5A8-4FCB-B366-72F90CE8DF35}" presName="tx1" presStyleLbl="revTx" presStyleIdx="5" presStyleCnt="11"/>
      <dgm:spPr/>
    </dgm:pt>
    <dgm:pt modelId="{F7E7A3B2-F21F-4EB4-8B30-F68E6E7035E2}" type="pres">
      <dgm:prSet presAssocID="{4BE311B2-D5A8-4FCB-B366-72F90CE8DF35}" presName="vert1" presStyleCnt="0"/>
      <dgm:spPr/>
    </dgm:pt>
    <dgm:pt modelId="{4B036836-4351-4061-BA0D-4F6E1F46CB27}" type="pres">
      <dgm:prSet presAssocID="{3D442971-4BF6-4391-84EF-3DA28F50B7E6}" presName="thickLine" presStyleLbl="alignNode1" presStyleIdx="6" presStyleCnt="11"/>
      <dgm:spPr/>
    </dgm:pt>
    <dgm:pt modelId="{3E505E88-C538-4B7E-9A03-B80BDCB8A68E}" type="pres">
      <dgm:prSet presAssocID="{3D442971-4BF6-4391-84EF-3DA28F50B7E6}" presName="horz1" presStyleCnt="0"/>
      <dgm:spPr/>
    </dgm:pt>
    <dgm:pt modelId="{24FD635B-3C93-48A7-8C1F-90986BA88AE8}" type="pres">
      <dgm:prSet presAssocID="{3D442971-4BF6-4391-84EF-3DA28F50B7E6}" presName="tx1" presStyleLbl="revTx" presStyleIdx="6" presStyleCnt="11"/>
      <dgm:spPr/>
    </dgm:pt>
    <dgm:pt modelId="{C8C06A95-14F2-4E3B-BD47-CDFAF41EBBD2}" type="pres">
      <dgm:prSet presAssocID="{3D442971-4BF6-4391-84EF-3DA28F50B7E6}" presName="vert1" presStyleCnt="0"/>
      <dgm:spPr/>
    </dgm:pt>
    <dgm:pt modelId="{43E3714F-65AC-411A-A372-040D7A8B6860}" type="pres">
      <dgm:prSet presAssocID="{2B2566EE-C032-4F3B-B2EC-B64BE16AA0B9}" presName="thickLine" presStyleLbl="alignNode1" presStyleIdx="7" presStyleCnt="11"/>
      <dgm:spPr/>
    </dgm:pt>
    <dgm:pt modelId="{6FB31B4D-7EEB-4346-A99D-B7125CD49036}" type="pres">
      <dgm:prSet presAssocID="{2B2566EE-C032-4F3B-B2EC-B64BE16AA0B9}" presName="horz1" presStyleCnt="0"/>
      <dgm:spPr/>
    </dgm:pt>
    <dgm:pt modelId="{3396269D-95E2-4524-93DD-88D96D6465E1}" type="pres">
      <dgm:prSet presAssocID="{2B2566EE-C032-4F3B-B2EC-B64BE16AA0B9}" presName="tx1" presStyleLbl="revTx" presStyleIdx="7" presStyleCnt="11"/>
      <dgm:spPr/>
    </dgm:pt>
    <dgm:pt modelId="{B70B5580-14F1-42E9-A8C4-BEEAB1F9E6FB}" type="pres">
      <dgm:prSet presAssocID="{2B2566EE-C032-4F3B-B2EC-B64BE16AA0B9}" presName="vert1" presStyleCnt="0"/>
      <dgm:spPr/>
    </dgm:pt>
    <dgm:pt modelId="{D7603101-3AD9-4A80-ABD7-94AB38D30B9D}" type="pres">
      <dgm:prSet presAssocID="{D6FC40E5-2704-416F-A8EE-D3C276B44C84}" presName="thickLine" presStyleLbl="alignNode1" presStyleIdx="8" presStyleCnt="11"/>
      <dgm:spPr/>
    </dgm:pt>
    <dgm:pt modelId="{C10DA21B-4897-4B7B-90D7-33634F85BC0A}" type="pres">
      <dgm:prSet presAssocID="{D6FC40E5-2704-416F-A8EE-D3C276B44C84}" presName="horz1" presStyleCnt="0"/>
      <dgm:spPr/>
    </dgm:pt>
    <dgm:pt modelId="{4405C277-9647-400E-913B-8DEB1D3C938E}" type="pres">
      <dgm:prSet presAssocID="{D6FC40E5-2704-416F-A8EE-D3C276B44C84}" presName="tx1" presStyleLbl="revTx" presStyleIdx="8" presStyleCnt="11"/>
      <dgm:spPr/>
    </dgm:pt>
    <dgm:pt modelId="{E35E3806-2EF6-43DD-869D-59F4D446367E}" type="pres">
      <dgm:prSet presAssocID="{D6FC40E5-2704-416F-A8EE-D3C276B44C84}" presName="vert1" presStyleCnt="0"/>
      <dgm:spPr/>
    </dgm:pt>
    <dgm:pt modelId="{BD9B275E-DE34-4671-B4D8-0C33A61417BA}" type="pres">
      <dgm:prSet presAssocID="{3F03352C-AD94-4300-A858-5E9F428EB6BC}" presName="thickLine" presStyleLbl="alignNode1" presStyleIdx="9" presStyleCnt="11"/>
      <dgm:spPr/>
    </dgm:pt>
    <dgm:pt modelId="{856F48C8-986E-4122-AEA5-18E3FFE9948E}" type="pres">
      <dgm:prSet presAssocID="{3F03352C-AD94-4300-A858-5E9F428EB6BC}" presName="horz1" presStyleCnt="0"/>
      <dgm:spPr/>
    </dgm:pt>
    <dgm:pt modelId="{78AEC1CC-F01B-4516-A88B-36EE83DE25A6}" type="pres">
      <dgm:prSet presAssocID="{3F03352C-AD94-4300-A858-5E9F428EB6BC}" presName="tx1" presStyleLbl="revTx" presStyleIdx="9" presStyleCnt="11"/>
      <dgm:spPr/>
    </dgm:pt>
    <dgm:pt modelId="{0655B571-49A7-4DD4-8FB8-6C69BAD9CEFD}" type="pres">
      <dgm:prSet presAssocID="{3F03352C-AD94-4300-A858-5E9F428EB6BC}" presName="vert1" presStyleCnt="0"/>
      <dgm:spPr/>
    </dgm:pt>
    <dgm:pt modelId="{5B7E5CC1-30BB-42CB-9058-5FF5D43CCA5F}" type="pres">
      <dgm:prSet presAssocID="{E200A9D1-4DFC-4A2E-87F4-FF47C7B6201A}" presName="thickLine" presStyleLbl="alignNode1" presStyleIdx="10" presStyleCnt="11"/>
      <dgm:spPr/>
    </dgm:pt>
    <dgm:pt modelId="{38460B42-7222-41E0-BBB9-C3E42457B340}" type="pres">
      <dgm:prSet presAssocID="{E200A9D1-4DFC-4A2E-87F4-FF47C7B6201A}" presName="horz1" presStyleCnt="0"/>
      <dgm:spPr/>
    </dgm:pt>
    <dgm:pt modelId="{0D63C2AD-0B77-444C-980D-D3840A9F1529}" type="pres">
      <dgm:prSet presAssocID="{E200A9D1-4DFC-4A2E-87F4-FF47C7B6201A}" presName="tx1" presStyleLbl="revTx" presStyleIdx="10" presStyleCnt="11"/>
      <dgm:spPr/>
    </dgm:pt>
    <dgm:pt modelId="{DC745499-1D46-4C4F-AF3B-EFD1DB6E0E34}" type="pres">
      <dgm:prSet presAssocID="{E200A9D1-4DFC-4A2E-87F4-FF47C7B6201A}" presName="vert1" presStyleCnt="0"/>
      <dgm:spPr/>
    </dgm:pt>
  </dgm:ptLst>
  <dgm:cxnLst>
    <dgm:cxn modelId="{91F6950B-E517-414D-80B5-D0B27D809CF9}" srcId="{10C83F6B-2273-4507-82E9-82369373C600}" destId="{3F03352C-AD94-4300-A858-5E9F428EB6BC}" srcOrd="9" destOrd="0" parTransId="{FAC7A5FF-CE88-4778-89FC-3AF7BBA9CBE8}" sibTransId="{C2058CCE-0D17-4CFF-B33F-2FBB97AC3121}"/>
    <dgm:cxn modelId="{A4AB351E-DED4-4606-9777-0CA96E5D4107}" srcId="{10C83F6B-2273-4507-82E9-82369373C600}" destId="{3D442971-4BF6-4391-84EF-3DA28F50B7E6}" srcOrd="6" destOrd="0" parTransId="{84CCECD2-3A5C-4A8C-B41C-083742E8B0B4}" sibTransId="{B9392FC4-AA05-4A2C-8E40-15972B5EFFEA}"/>
    <dgm:cxn modelId="{36C55420-695C-41CC-9AD2-B48F6606B96B}" srcId="{10C83F6B-2273-4507-82E9-82369373C600}" destId="{7C3A1A6E-4880-4C28-8F29-56F0DA9AA713}" srcOrd="1" destOrd="0" parTransId="{537216CB-5DF4-43EE-857B-FBF0FD1D21B2}" sibTransId="{34ADAE59-FBB0-4938-83CE-B0D960724F18}"/>
    <dgm:cxn modelId="{264EFA25-EAFA-4097-B36C-E982EDEB9397}" srcId="{10C83F6B-2273-4507-82E9-82369373C600}" destId="{8B3AA4AA-FADB-40B4-AE11-9E28A33742CC}" srcOrd="4" destOrd="0" parTransId="{EFB08E4E-AF03-4CA9-A26D-B3B049A73C73}" sibTransId="{3CDEA316-5B34-444D-B34B-56FA5FCF0E51}"/>
    <dgm:cxn modelId="{8ACCC42C-0BC7-45EC-B384-03EB5984FE9A}" srcId="{10C83F6B-2273-4507-82E9-82369373C600}" destId="{4BE311B2-D5A8-4FCB-B366-72F90CE8DF35}" srcOrd="5" destOrd="0" parTransId="{6C561065-A5AD-4A7E-AA50-ACDE31D49268}" sibTransId="{1CDB9DE7-F467-4D47-AAD5-CEB1061A4C6E}"/>
    <dgm:cxn modelId="{2A606E3C-DC8A-4054-A7E5-FAB29D0F6190}" type="presOf" srcId="{3F8A75B2-FA66-4885-B8EB-0F96F92DBFFF}" destId="{FAF68854-DDD6-40BC-ADB0-90F19FEC1905}" srcOrd="0" destOrd="0" presId="urn:microsoft.com/office/officeart/2008/layout/LinedList"/>
    <dgm:cxn modelId="{C2D24564-2E47-4586-88DC-AAD12F8CB71A}" type="presOf" srcId="{3F03352C-AD94-4300-A858-5E9F428EB6BC}" destId="{78AEC1CC-F01B-4516-A88B-36EE83DE25A6}" srcOrd="0" destOrd="0" presId="urn:microsoft.com/office/officeart/2008/layout/LinedList"/>
    <dgm:cxn modelId="{BDDAFA66-5227-4360-BE7C-6140D0AD2D35}" srcId="{10C83F6B-2273-4507-82E9-82369373C600}" destId="{E200A9D1-4DFC-4A2E-87F4-FF47C7B6201A}" srcOrd="10" destOrd="0" parTransId="{A551BD02-3884-4125-B3D8-23A8A224FB89}" sibTransId="{A8ED5EE9-099A-4BBF-9E01-BCBD5353BF59}"/>
    <dgm:cxn modelId="{9F6E004C-8B97-41B0-B3C7-211ADF8676A8}" srcId="{10C83F6B-2273-4507-82E9-82369373C600}" destId="{2B2566EE-C032-4F3B-B2EC-B64BE16AA0B9}" srcOrd="7" destOrd="0" parTransId="{D8D53526-3050-4A91-B581-C2B1C3823615}" sibTransId="{4AEBF74C-9438-485D-A130-4FDE049072B8}"/>
    <dgm:cxn modelId="{647D5A52-C683-469B-83D8-492DD158E80D}" srcId="{10C83F6B-2273-4507-82E9-82369373C600}" destId="{D6FC40E5-2704-416F-A8EE-D3C276B44C84}" srcOrd="8" destOrd="0" parTransId="{B9B9925E-EC07-4096-8B32-499A806942C1}" sibTransId="{6E8889FD-AAAE-4E9D-9DFD-E41C8F1A1ABA}"/>
    <dgm:cxn modelId="{EA559476-8BDD-4B64-B72E-C82F82C7E0FB}" type="presOf" srcId="{7978F2D8-2284-41B4-ABBD-BD12209FC000}" destId="{2EAE7C95-CCE1-4198-A6F0-F911B76B9950}" srcOrd="0" destOrd="0" presId="urn:microsoft.com/office/officeart/2008/layout/LinedList"/>
    <dgm:cxn modelId="{B415539D-6FF1-4915-B378-6DB214F84C8A}" srcId="{10C83F6B-2273-4507-82E9-82369373C600}" destId="{3F8A75B2-FA66-4885-B8EB-0F96F92DBFFF}" srcOrd="2" destOrd="0" parTransId="{88CDF00B-BFAB-4A65-87EC-83464C80E410}" sibTransId="{8050DBDD-4FAB-410D-B3AA-FEA4D13B2E2C}"/>
    <dgm:cxn modelId="{3A105DB0-AF7F-4906-8ECB-4013F674BEC9}" type="presOf" srcId="{3D442971-4BF6-4391-84EF-3DA28F50B7E6}" destId="{24FD635B-3C93-48A7-8C1F-90986BA88AE8}" srcOrd="0" destOrd="0" presId="urn:microsoft.com/office/officeart/2008/layout/LinedList"/>
    <dgm:cxn modelId="{9F1E09BE-B472-4B5C-806F-2C3A81A65DEA}" type="presOf" srcId="{4BE311B2-D5A8-4FCB-B366-72F90CE8DF35}" destId="{D886429D-4262-4548-9983-A10B1D73F09C}" srcOrd="0" destOrd="0" presId="urn:microsoft.com/office/officeart/2008/layout/LinedList"/>
    <dgm:cxn modelId="{D79BA3C4-C569-4701-BE16-55A287156976}" type="presOf" srcId="{7C3A1A6E-4880-4C28-8F29-56F0DA9AA713}" destId="{748AB287-BAFF-46AF-A7A7-5432DDD08B5F}" srcOrd="0" destOrd="0" presId="urn:microsoft.com/office/officeart/2008/layout/LinedList"/>
    <dgm:cxn modelId="{D693D5C9-536F-442E-A2A3-B277F6657573}" type="presOf" srcId="{D6FC40E5-2704-416F-A8EE-D3C276B44C84}" destId="{4405C277-9647-400E-913B-8DEB1D3C938E}" srcOrd="0" destOrd="0" presId="urn:microsoft.com/office/officeart/2008/layout/LinedList"/>
    <dgm:cxn modelId="{26D25BCB-7094-445D-8DCF-ECD8D63BF0FF}" type="presOf" srcId="{2B2566EE-C032-4F3B-B2EC-B64BE16AA0B9}" destId="{3396269D-95E2-4524-93DD-88D96D6465E1}" srcOrd="0" destOrd="0" presId="urn:microsoft.com/office/officeart/2008/layout/LinedList"/>
    <dgm:cxn modelId="{2DC3F6D0-10B6-4458-AF42-F5A2DC088332}" type="presOf" srcId="{8B3AA4AA-FADB-40B4-AE11-9E28A33742CC}" destId="{4AB3A118-1B26-4802-A4B9-206A39A7E225}" srcOrd="0" destOrd="0" presId="urn:microsoft.com/office/officeart/2008/layout/LinedList"/>
    <dgm:cxn modelId="{3A6335D6-53B1-49A1-B068-AA1C69A586C5}" type="presOf" srcId="{E200A9D1-4DFC-4A2E-87F4-FF47C7B6201A}" destId="{0D63C2AD-0B77-444C-980D-D3840A9F1529}" srcOrd="0" destOrd="0" presId="urn:microsoft.com/office/officeart/2008/layout/LinedList"/>
    <dgm:cxn modelId="{94409BDB-5126-4EC9-BD6A-3E6273633402}" type="presOf" srcId="{D5E6E2D2-A487-4B90-8F6D-9CAED2F00E8D}" destId="{E80704E1-2C97-489C-93E2-D1CC6FE96982}" srcOrd="0" destOrd="0" presId="urn:microsoft.com/office/officeart/2008/layout/LinedList"/>
    <dgm:cxn modelId="{703AAFDB-C111-4B01-AD43-1F6DAE4AF10E}" srcId="{10C83F6B-2273-4507-82E9-82369373C600}" destId="{7978F2D8-2284-41B4-ABBD-BD12209FC000}" srcOrd="3" destOrd="0" parTransId="{A7DB3924-F179-4F15-BDAC-061D560D9134}" sibTransId="{E1A9E22C-1DC2-4C48-B0ED-57559438AC55}"/>
    <dgm:cxn modelId="{CB4E34EC-89B0-459C-A3FD-D289B259960F}" srcId="{10C83F6B-2273-4507-82E9-82369373C600}" destId="{D5E6E2D2-A487-4B90-8F6D-9CAED2F00E8D}" srcOrd="0" destOrd="0" parTransId="{F119D6FD-C5F5-4014-BF41-791B75E3CA3A}" sibTransId="{BB432D96-E531-4CF0-96A5-D4EC19AA4095}"/>
    <dgm:cxn modelId="{290240F8-4CB4-4789-9CFA-A26BFAE956B6}" type="presOf" srcId="{10C83F6B-2273-4507-82E9-82369373C600}" destId="{9D334BBA-07EC-4BDA-994B-F224A960DC88}" srcOrd="0" destOrd="0" presId="urn:microsoft.com/office/officeart/2008/layout/LinedList"/>
    <dgm:cxn modelId="{B578CD8A-D788-4FC4-B85A-E3EBADA419B7}" type="presParOf" srcId="{9D334BBA-07EC-4BDA-994B-F224A960DC88}" destId="{EDAAF4DE-3E9B-43D5-996D-7F7041FAC4E3}" srcOrd="0" destOrd="0" presId="urn:microsoft.com/office/officeart/2008/layout/LinedList"/>
    <dgm:cxn modelId="{326CB8C5-F481-4245-86C9-83DBAF0F57F4}" type="presParOf" srcId="{9D334BBA-07EC-4BDA-994B-F224A960DC88}" destId="{D0E96EA7-2CB9-405E-9B21-FEE328EF6D81}" srcOrd="1" destOrd="0" presId="urn:microsoft.com/office/officeart/2008/layout/LinedList"/>
    <dgm:cxn modelId="{814325A8-23E9-4324-B6EB-3903ED250E6A}" type="presParOf" srcId="{D0E96EA7-2CB9-405E-9B21-FEE328EF6D81}" destId="{E80704E1-2C97-489C-93E2-D1CC6FE96982}" srcOrd="0" destOrd="0" presId="urn:microsoft.com/office/officeart/2008/layout/LinedList"/>
    <dgm:cxn modelId="{8014007F-6328-4C1C-8FD0-07E22A8BB0C4}" type="presParOf" srcId="{D0E96EA7-2CB9-405E-9B21-FEE328EF6D81}" destId="{2AC0A191-AAB6-48B4-84DE-F388CB49F7B5}" srcOrd="1" destOrd="0" presId="urn:microsoft.com/office/officeart/2008/layout/LinedList"/>
    <dgm:cxn modelId="{06F6B521-A795-4EFD-A445-B65ABFB1A2AA}" type="presParOf" srcId="{9D334BBA-07EC-4BDA-994B-F224A960DC88}" destId="{D943644D-02D5-4926-A05A-828DF5ABE9F0}" srcOrd="2" destOrd="0" presId="urn:microsoft.com/office/officeart/2008/layout/LinedList"/>
    <dgm:cxn modelId="{B678055A-D975-4177-A486-22D1C9F25D5F}" type="presParOf" srcId="{9D334BBA-07EC-4BDA-994B-F224A960DC88}" destId="{10FF423B-7C80-4D36-A734-D962C3406CE3}" srcOrd="3" destOrd="0" presId="urn:microsoft.com/office/officeart/2008/layout/LinedList"/>
    <dgm:cxn modelId="{94815468-1C1F-4E4C-BBC8-EA313F1AC67C}" type="presParOf" srcId="{10FF423B-7C80-4D36-A734-D962C3406CE3}" destId="{748AB287-BAFF-46AF-A7A7-5432DDD08B5F}" srcOrd="0" destOrd="0" presId="urn:microsoft.com/office/officeart/2008/layout/LinedList"/>
    <dgm:cxn modelId="{719896BB-97D7-4BFB-A5C4-4D945F29C55D}" type="presParOf" srcId="{10FF423B-7C80-4D36-A734-D962C3406CE3}" destId="{D441FD5A-5F20-4672-BC3E-A2B99379717A}" srcOrd="1" destOrd="0" presId="urn:microsoft.com/office/officeart/2008/layout/LinedList"/>
    <dgm:cxn modelId="{03A3ACA0-B923-405C-AD7A-5397C0257D00}" type="presParOf" srcId="{9D334BBA-07EC-4BDA-994B-F224A960DC88}" destId="{D28794EA-CD2B-4819-9A00-67F2718FD106}" srcOrd="4" destOrd="0" presId="urn:microsoft.com/office/officeart/2008/layout/LinedList"/>
    <dgm:cxn modelId="{7302FF6B-9BC5-4A43-AB17-40A2CD807351}" type="presParOf" srcId="{9D334BBA-07EC-4BDA-994B-F224A960DC88}" destId="{3B2049CB-9161-4CD7-AD5C-8FAFC0C6AA81}" srcOrd="5" destOrd="0" presId="urn:microsoft.com/office/officeart/2008/layout/LinedList"/>
    <dgm:cxn modelId="{CF6CA989-E39F-495B-BFAB-C847EAD16D05}" type="presParOf" srcId="{3B2049CB-9161-4CD7-AD5C-8FAFC0C6AA81}" destId="{FAF68854-DDD6-40BC-ADB0-90F19FEC1905}" srcOrd="0" destOrd="0" presId="urn:microsoft.com/office/officeart/2008/layout/LinedList"/>
    <dgm:cxn modelId="{05B669D2-0390-480F-8520-A44444125243}" type="presParOf" srcId="{3B2049CB-9161-4CD7-AD5C-8FAFC0C6AA81}" destId="{D72B8C39-D7D2-425B-85E5-6A3A30366956}" srcOrd="1" destOrd="0" presId="urn:microsoft.com/office/officeart/2008/layout/LinedList"/>
    <dgm:cxn modelId="{E00AE4DB-7333-4364-A6C5-1C6B9AB4B6F8}" type="presParOf" srcId="{9D334BBA-07EC-4BDA-994B-F224A960DC88}" destId="{366C5C9D-8F41-4DB3-9860-A7C281279F94}" srcOrd="6" destOrd="0" presId="urn:microsoft.com/office/officeart/2008/layout/LinedList"/>
    <dgm:cxn modelId="{409D2B79-21F1-451B-8D8D-55F87CB3D9A3}" type="presParOf" srcId="{9D334BBA-07EC-4BDA-994B-F224A960DC88}" destId="{45B229C0-7EB2-4AFB-8393-24177CBB1086}" srcOrd="7" destOrd="0" presId="urn:microsoft.com/office/officeart/2008/layout/LinedList"/>
    <dgm:cxn modelId="{4B457130-4ED1-4466-A66D-09BB85D7599F}" type="presParOf" srcId="{45B229C0-7EB2-4AFB-8393-24177CBB1086}" destId="{2EAE7C95-CCE1-4198-A6F0-F911B76B9950}" srcOrd="0" destOrd="0" presId="urn:microsoft.com/office/officeart/2008/layout/LinedList"/>
    <dgm:cxn modelId="{5DBB590C-8DF8-4269-8986-7ABDE316C2B1}" type="presParOf" srcId="{45B229C0-7EB2-4AFB-8393-24177CBB1086}" destId="{F366495E-D22E-4602-B944-236808A10917}" srcOrd="1" destOrd="0" presId="urn:microsoft.com/office/officeart/2008/layout/LinedList"/>
    <dgm:cxn modelId="{4BD7F17D-BBC6-41F0-B78A-7EBEB2F3CDFC}" type="presParOf" srcId="{9D334BBA-07EC-4BDA-994B-F224A960DC88}" destId="{F601A194-40D5-424C-B2EC-932B16111DE1}" srcOrd="8" destOrd="0" presId="urn:microsoft.com/office/officeart/2008/layout/LinedList"/>
    <dgm:cxn modelId="{405BB85C-AE10-4554-953D-89B6851720A3}" type="presParOf" srcId="{9D334BBA-07EC-4BDA-994B-F224A960DC88}" destId="{10007914-4489-4C27-997E-4127FBE5B50E}" srcOrd="9" destOrd="0" presId="urn:microsoft.com/office/officeart/2008/layout/LinedList"/>
    <dgm:cxn modelId="{98E479A5-8C10-4139-866D-F1ECF6470B37}" type="presParOf" srcId="{10007914-4489-4C27-997E-4127FBE5B50E}" destId="{4AB3A118-1B26-4802-A4B9-206A39A7E225}" srcOrd="0" destOrd="0" presId="urn:microsoft.com/office/officeart/2008/layout/LinedList"/>
    <dgm:cxn modelId="{BD73ABB2-4AF6-49F5-9ECD-E3AF719E5ED5}" type="presParOf" srcId="{10007914-4489-4C27-997E-4127FBE5B50E}" destId="{02DD4CC2-2C93-43AC-BDBC-464FC597E8AA}" srcOrd="1" destOrd="0" presId="urn:microsoft.com/office/officeart/2008/layout/LinedList"/>
    <dgm:cxn modelId="{243C8E1E-E2F5-4CF4-84BE-CC9AF5B45E58}" type="presParOf" srcId="{9D334BBA-07EC-4BDA-994B-F224A960DC88}" destId="{5E5E27A3-7CE6-4776-BE8C-EC40407FC48D}" srcOrd="10" destOrd="0" presId="urn:microsoft.com/office/officeart/2008/layout/LinedList"/>
    <dgm:cxn modelId="{729796E5-077D-4C5A-A577-00F7707F36AA}" type="presParOf" srcId="{9D334BBA-07EC-4BDA-994B-F224A960DC88}" destId="{1D20C160-B968-45B7-94D5-FFFB6593CDBE}" srcOrd="11" destOrd="0" presId="urn:microsoft.com/office/officeart/2008/layout/LinedList"/>
    <dgm:cxn modelId="{61EA1BA7-7A64-4522-B239-5B78B0FF4EB3}" type="presParOf" srcId="{1D20C160-B968-45B7-94D5-FFFB6593CDBE}" destId="{D886429D-4262-4548-9983-A10B1D73F09C}" srcOrd="0" destOrd="0" presId="urn:microsoft.com/office/officeart/2008/layout/LinedList"/>
    <dgm:cxn modelId="{DFD4DAE2-7385-4DCA-BB46-334E9DC333AA}" type="presParOf" srcId="{1D20C160-B968-45B7-94D5-FFFB6593CDBE}" destId="{F7E7A3B2-F21F-4EB4-8B30-F68E6E7035E2}" srcOrd="1" destOrd="0" presId="urn:microsoft.com/office/officeart/2008/layout/LinedList"/>
    <dgm:cxn modelId="{A0E8F0EB-3533-41F8-B3CE-3204562972B7}" type="presParOf" srcId="{9D334BBA-07EC-4BDA-994B-F224A960DC88}" destId="{4B036836-4351-4061-BA0D-4F6E1F46CB27}" srcOrd="12" destOrd="0" presId="urn:microsoft.com/office/officeart/2008/layout/LinedList"/>
    <dgm:cxn modelId="{AADF22B9-9F43-4FFE-A72B-F9133FA54A50}" type="presParOf" srcId="{9D334BBA-07EC-4BDA-994B-F224A960DC88}" destId="{3E505E88-C538-4B7E-9A03-B80BDCB8A68E}" srcOrd="13" destOrd="0" presId="urn:microsoft.com/office/officeart/2008/layout/LinedList"/>
    <dgm:cxn modelId="{A67EAED9-EF1E-4C66-9BE3-EE93DAE2C606}" type="presParOf" srcId="{3E505E88-C538-4B7E-9A03-B80BDCB8A68E}" destId="{24FD635B-3C93-48A7-8C1F-90986BA88AE8}" srcOrd="0" destOrd="0" presId="urn:microsoft.com/office/officeart/2008/layout/LinedList"/>
    <dgm:cxn modelId="{6D246077-3909-4300-8904-078BBDD4E23F}" type="presParOf" srcId="{3E505E88-C538-4B7E-9A03-B80BDCB8A68E}" destId="{C8C06A95-14F2-4E3B-BD47-CDFAF41EBBD2}" srcOrd="1" destOrd="0" presId="urn:microsoft.com/office/officeart/2008/layout/LinedList"/>
    <dgm:cxn modelId="{1CB870D2-CA5F-49A9-AC82-BE7862A5A494}" type="presParOf" srcId="{9D334BBA-07EC-4BDA-994B-F224A960DC88}" destId="{43E3714F-65AC-411A-A372-040D7A8B6860}" srcOrd="14" destOrd="0" presId="urn:microsoft.com/office/officeart/2008/layout/LinedList"/>
    <dgm:cxn modelId="{25474EA6-769F-4B5B-847B-6609CC278EC2}" type="presParOf" srcId="{9D334BBA-07EC-4BDA-994B-F224A960DC88}" destId="{6FB31B4D-7EEB-4346-A99D-B7125CD49036}" srcOrd="15" destOrd="0" presId="urn:microsoft.com/office/officeart/2008/layout/LinedList"/>
    <dgm:cxn modelId="{961E9598-AB61-4319-A161-F2A508EDE3C6}" type="presParOf" srcId="{6FB31B4D-7EEB-4346-A99D-B7125CD49036}" destId="{3396269D-95E2-4524-93DD-88D96D6465E1}" srcOrd="0" destOrd="0" presId="urn:microsoft.com/office/officeart/2008/layout/LinedList"/>
    <dgm:cxn modelId="{DB62ABD1-C779-480A-9794-D85C00780CC2}" type="presParOf" srcId="{6FB31B4D-7EEB-4346-A99D-B7125CD49036}" destId="{B70B5580-14F1-42E9-A8C4-BEEAB1F9E6FB}" srcOrd="1" destOrd="0" presId="urn:microsoft.com/office/officeart/2008/layout/LinedList"/>
    <dgm:cxn modelId="{2A6CEF35-4A5A-47CA-8035-FC1421A84362}" type="presParOf" srcId="{9D334BBA-07EC-4BDA-994B-F224A960DC88}" destId="{D7603101-3AD9-4A80-ABD7-94AB38D30B9D}" srcOrd="16" destOrd="0" presId="urn:microsoft.com/office/officeart/2008/layout/LinedList"/>
    <dgm:cxn modelId="{8324E484-774C-4FDC-88AD-9ED94AF1AD6A}" type="presParOf" srcId="{9D334BBA-07EC-4BDA-994B-F224A960DC88}" destId="{C10DA21B-4897-4B7B-90D7-33634F85BC0A}" srcOrd="17" destOrd="0" presId="urn:microsoft.com/office/officeart/2008/layout/LinedList"/>
    <dgm:cxn modelId="{0FC3E92C-5FED-4FD2-8244-489D02D7BA38}" type="presParOf" srcId="{C10DA21B-4897-4B7B-90D7-33634F85BC0A}" destId="{4405C277-9647-400E-913B-8DEB1D3C938E}" srcOrd="0" destOrd="0" presId="urn:microsoft.com/office/officeart/2008/layout/LinedList"/>
    <dgm:cxn modelId="{656BA648-AE7D-4E67-82D9-F4D28724255B}" type="presParOf" srcId="{C10DA21B-4897-4B7B-90D7-33634F85BC0A}" destId="{E35E3806-2EF6-43DD-869D-59F4D446367E}" srcOrd="1" destOrd="0" presId="urn:microsoft.com/office/officeart/2008/layout/LinedList"/>
    <dgm:cxn modelId="{747DBEE3-97FF-4982-A27A-EC18DBCB0571}" type="presParOf" srcId="{9D334BBA-07EC-4BDA-994B-F224A960DC88}" destId="{BD9B275E-DE34-4671-B4D8-0C33A61417BA}" srcOrd="18" destOrd="0" presId="urn:microsoft.com/office/officeart/2008/layout/LinedList"/>
    <dgm:cxn modelId="{FEE3A1F0-1B6D-4561-8E8F-06A04667DF66}" type="presParOf" srcId="{9D334BBA-07EC-4BDA-994B-F224A960DC88}" destId="{856F48C8-986E-4122-AEA5-18E3FFE9948E}" srcOrd="19" destOrd="0" presId="urn:microsoft.com/office/officeart/2008/layout/LinedList"/>
    <dgm:cxn modelId="{4A0B4765-265E-4D73-B5D8-FC344B88AFA9}" type="presParOf" srcId="{856F48C8-986E-4122-AEA5-18E3FFE9948E}" destId="{78AEC1CC-F01B-4516-A88B-36EE83DE25A6}" srcOrd="0" destOrd="0" presId="urn:microsoft.com/office/officeart/2008/layout/LinedList"/>
    <dgm:cxn modelId="{1E7924BC-A3DC-44BD-827B-394E0FAE3975}" type="presParOf" srcId="{856F48C8-986E-4122-AEA5-18E3FFE9948E}" destId="{0655B571-49A7-4DD4-8FB8-6C69BAD9CEFD}" srcOrd="1" destOrd="0" presId="urn:microsoft.com/office/officeart/2008/layout/LinedList"/>
    <dgm:cxn modelId="{85C248AE-06E7-4698-8420-A270D5F0111F}" type="presParOf" srcId="{9D334BBA-07EC-4BDA-994B-F224A960DC88}" destId="{5B7E5CC1-30BB-42CB-9058-5FF5D43CCA5F}" srcOrd="20" destOrd="0" presId="urn:microsoft.com/office/officeart/2008/layout/LinedList"/>
    <dgm:cxn modelId="{B5A15C95-B426-4993-BAFC-41C134C22AB7}" type="presParOf" srcId="{9D334BBA-07EC-4BDA-994B-F224A960DC88}" destId="{38460B42-7222-41E0-BBB9-C3E42457B340}" srcOrd="21" destOrd="0" presId="urn:microsoft.com/office/officeart/2008/layout/LinedList"/>
    <dgm:cxn modelId="{3D626745-8A61-46F9-BCB3-0D68100A2BEB}" type="presParOf" srcId="{38460B42-7222-41E0-BBB9-C3E42457B340}" destId="{0D63C2AD-0B77-444C-980D-D3840A9F1529}" srcOrd="0" destOrd="0" presId="urn:microsoft.com/office/officeart/2008/layout/LinedList"/>
    <dgm:cxn modelId="{51E55255-A2A8-424B-A742-E6421BE0F9AB}" type="presParOf" srcId="{38460B42-7222-41E0-BBB9-C3E42457B340}" destId="{DC745499-1D46-4C4F-AF3B-EFD1DB6E0E34}" srcOrd="1" destOrd="0" presId="urn:microsoft.com/office/officeart/2008/layout/Lin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F8A6EDD7-5E67-4C41-A7FE-8CD0E0556ED4}"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E15D3C01-880E-42BB-8CA0-5C2F7F8A3C81}">
      <dgm:prSet custT="1"/>
      <dgm:spPr/>
      <dgm:t>
        <a:bodyPr/>
        <a:lstStyle/>
        <a:p>
          <a:r>
            <a:rPr lang="en-US" sz="1800" dirty="0">
              <a:latin typeface="Gilroy" panose="00000500000000000000"/>
            </a:rPr>
            <a:t>Eat 3 meals + 1-2 snacks daily</a:t>
          </a:r>
        </a:p>
      </dgm:t>
    </dgm:pt>
    <dgm:pt modelId="{59818FB7-EDD1-4800-B7AD-FD1629F43518}" type="parTrans" cxnId="{E6A8741D-8224-4A2A-9EB4-EBAB18F16DC8}">
      <dgm:prSet/>
      <dgm:spPr/>
      <dgm:t>
        <a:bodyPr/>
        <a:lstStyle/>
        <a:p>
          <a:endParaRPr lang="en-US"/>
        </a:p>
      </dgm:t>
    </dgm:pt>
    <dgm:pt modelId="{F0AB6561-3545-4AB7-B9C8-FD6AD9A36BBF}" type="sibTrans" cxnId="{E6A8741D-8224-4A2A-9EB4-EBAB18F16DC8}">
      <dgm:prSet/>
      <dgm:spPr/>
      <dgm:t>
        <a:bodyPr/>
        <a:lstStyle/>
        <a:p>
          <a:endParaRPr lang="en-US"/>
        </a:p>
      </dgm:t>
    </dgm:pt>
    <dgm:pt modelId="{FFDEBCFA-49B7-465B-901C-C2487D46EF91}">
      <dgm:prSet custT="1"/>
      <dgm:spPr/>
      <dgm:t>
        <a:bodyPr/>
        <a:lstStyle/>
        <a:p>
          <a:r>
            <a:rPr lang="en-US" sz="1800" dirty="0">
              <a:latin typeface="Gilroy" panose="00000500000000000000"/>
            </a:rPr>
            <a:t>Space your meals 4 to 5 hours apart</a:t>
          </a:r>
        </a:p>
      </dgm:t>
    </dgm:pt>
    <dgm:pt modelId="{F08D1E15-243E-4870-9212-B2439DEC9F69}" type="parTrans" cxnId="{570B1795-12FA-4A46-9D57-625E80FE05A7}">
      <dgm:prSet/>
      <dgm:spPr/>
      <dgm:t>
        <a:bodyPr/>
        <a:lstStyle/>
        <a:p>
          <a:endParaRPr lang="en-US"/>
        </a:p>
      </dgm:t>
    </dgm:pt>
    <dgm:pt modelId="{DDE2BD52-E6EB-4331-9D9C-F8D09DE548A9}" type="sibTrans" cxnId="{570B1795-12FA-4A46-9D57-625E80FE05A7}">
      <dgm:prSet/>
      <dgm:spPr/>
      <dgm:t>
        <a:bodyPr/>
        <a:lstStyle/>
        <a:p>
          <a:endParaRPr lang="en-US"/>
        </a:p>
      </dgm:t>
    </dgm:pt>
    <dgm:pt modelId="{7123A5CD-DA19-44B5-9154-877D13CEB5D6}">
      <dgm:prSet custT="1"/>
      <dgm:spPr/>
      <dgm:t>
        <a:bodyPr/>
        <a:lstStyle/>
        <a:p>
          <a:r>
            <a:rPr lang="en-US" sz="1800" dirty="0">
              <a:latin typeface="Gilroy" panose="00000500000000000000"/>
            </a:rPr>
            <a:t>Eat your snack 2 to 2.5 hour after your meal </a:t>
          </a:r>
        </a:p>
      </dgm:t>
    </dgm:pt>
    <dgm:pt modelId="{C300E544-97AD-4967-938E-61F84FCCDC43}" type="parTrans" cxnId="{C689C319-2E9A-4B49-AC22-A5C225E2FE4A}">
      <dgm:prSet/>
      <dgm:spPr/>
      <dgm:t>
        <a:bodyPr/>
        <a:lstStyle/>
        <a:p>
          <a:endParaRPr lang="en-US"/>
        </a:p>
      </dgm:t>
    </dgm:pt>
    <dgm:pt modelId="{1BC7C440-A25A-4573-B1ED-09286D48B20E}" type="sibTrans" cxnId="{C689C319-2E9A-4B49-AC22-A5C225E2FE4A}">
      <dgm:prSet/>
      <dgm:spPr/>
      <dgm:t>
        <a:bodyPr/>
        <a:lstStyle/>
        <a:p>
          <a:endParaRPr lang="en-US"/>
        </a:p>
      </dgm:t>
    </dgm:pt>
    <dgm:pt modelId="{72D2FD99-F776-42DA-BAAC-16BC885EBF5D}">
      <dgm:prSet custT="1"/>
      <dgm:spPr/>
      <dgm:t>
        <a:bodyPr/>
        <a:lstStyle/>
        <a:p>
          <a:r>
            <a:rPr lang="en-US" sz="1800" dirty="0">
              <a:latin typeface="Gilroy" panose="00000500000000000000"/>
            </a:rPr>
            <a:t>Adjust your meal routine according to your sleep and work schedule</a:t>
          </a:r>
        </a:p>
      </dgm:t>
    </dgm:pt>
    <dgm:pt modelId="{0888F262-5A5D-47E5-8C90-A13799CFAAF0}" type="parTrans" cxnId="{1C8BFDF5-3391-4DF2-870D-4F0F3126B7D6}">
      <dgm:prSet/>
      <dgm:spPr/>
      <dgm:t>
        <a:bodyPr/>
        <a:lstStyle/>
        <a:p>
          <a:endParaRPr lang="en-US"/>
        </a:p>
      </dgm:t>
    </dgm:pt>
    <dgm:pt modelId="{1FF7161A-8537-4A37-A5B0-844FCC94C849}" type="sibTrans" cxnId="{1C8BFDF5-3391-4DF2-870D-4F0F3126B7D6}">
      <dgm:prSet/>
      <dgm:spPr/>
      <dgm:t>
        <a:bodyPr/>
        <a:lstStyle/>
        <a:p>
          <a:endParaRPr lang="en-US"/>
        </a:p>
      </dgm:t>
    </dgm:pt>
    <dgm:pt modelId="{83A8B27E-D6BA-469D-92BA-5D2DC8CEA247}">
      <dgm:prSet custT="1"/>
      <dgm:spPr/>
      <dgm:t>
        <a:bodyPr/>
        <a:lstStyle/>
        <a:p>
          <a:r>
            <a:rPr lang="en-US" sz="1800" dirty="0">
              <a:latin typeface="Gilroy" panose="00000500000000000000"/>
            </a:rPr>
            <a:t>Eat your first meal of the day within 90 minutes of waking</a:t>
          </a:r>
        </a:p>
      </dgm:t>
    </dgm:pt>
    <dgm:pt modelId="{61BD8B2C-A01D-4FC4-A5F9-95CC7FFE988D}" type="parTrans" cxnId="{21B4D089-2576-4A44-B53F-60DBCA826357}">
      <dgm:prSet/>
      <dgm:spPr/>
      <dgm:t>
        <a:bodyPr/>
        <a:lstStyle/>
        <a:p>
          <a:endParaRPr lang="en-US"/>
        </a:p>
      </dgm:t>
    </dgm:pt>
    <dgm:pt modelId="{7FC9CAD0-192E-4C94-B0BF-EF2D1263887B}" type="sibTrans" cxnId="{21B4D089-2576-4A44-B53F-60DBCA826357}">
      <dgm:prSet/>
      <dgm:spPr/>
      <dgm:t>
        <a:bodyPr/>
        <a:lstStyle/>
        <a:p>
          <a:endParaRPr lang="en-US"/>
        </a:p>
      </dgm:t>
    </dgm:pt>
    <dgm:pt modelId="{4193852A-F436-4669-8F89-DAAE836724ED}">
      <dgm:prSet custT="1"/>
      <dgm:spPr/>
      <dgm:t>
        <a:bodyPr/>
        <a:lstStyle/>
        <a:p>
          <a:r>
            <a:rPr lang="en-US" sz="1800" dirty="0">
              <a:latin typeface="Gilroy" panose="00000500000000000000"/>
            </a:rPr>
            <a:t>Avoid skipping meals!</a:t>
          </a:r>
        </a:p>
      </dgm:t>
    </dgm:pt>
    <dgm:pt modelId="{3728D198-7B46-4443-BFCE-8B99ED71F113}" type="parTrans" cxnId="{50F6F9DA-05A5-4828-8049-EE97214008AB}">
      <dgm:prSet/>
      <dgm:spPr/>
      <dgm:t>
        <a:bodyPr/>
        <a:lstStyle/>
        <a:p>
          <a:endParaRPr lang="en-US"/>
        </a:p>
      </dgm:t>
    </dgm:pt>
    <dgm:pt modelId="{473CB63C-EBF3-4B07-BFB7-D55598920E56}" type="sibTrans" cxnId="{50F6F9DA-05A5-4828-8049-EE97214008AB}">
      <dgm:prSet/>
      <dgm:spPr/>
      <dgm:t>
        <a:bodyPr/>
        <a:lstStyle/>
        <a:p>
          <a:endParaRPr lang="en-US"/>
        </a:p>
      </dgm:t>
    </dgm:pt>
    <dgm:pt modelId="{3FB667F9-8E79-4E1F-9DF8-F2FC8829731B}">
      <dgm:prSet/>
      <dgm:spPr/>
      <dgm:t>
        <a:bodyPr/>
        <a:lstStyle/>
        <a:p>
          <a:endParaRPr lang="en-US" dirty="0"/>
        </a:p>
      </dgm:t>
    </dgm:pt>
    <dgm:pt modelId="{499DF78A-DFAF-40FE-A0AB-5390525332B6}" type="parTrans" cxnId="{148ED7A8-3B6A-4B38-BC25-30B0327F929D}">
      <dgm:prSet/>
      <dgm:spPr/>
      <dgm:t>
        <a:bodyPr/>
        <a:lstStyle/>
        <a:p>
          <a:endParaRPr lang="en-US"/>
        </a:p>
      </dgm:t>
    </dgm:pt>
    <dgm:pt modelId="{C9539604-D7C3-41F3-8875-3226F26BE3FE}" type="sibTrans" cxnId="{148ED7A8-3B6A-4B38-BC25-30B0327F929D}">
      <dgm:prSet/>
      <dgm:spPr/>
      <dgm:t>
        <a:bodyPr/>
        <a:lstStyle/>
        <a:p>
          <a:endParaRPr lang="en-US"/>
        </a:p>
      </dgm:t>
    </dgm:pt>
    <dgm:pt modelId="{61C33720-C4A8-4E51-8065-3CAA0CABE193}">
      <dgm:prSet custT="1"/>
      <dgm:spPr/>
      <dgm:t>
        <a:bodyPr/>
        <a:lstStyle/>
        <a:p>
          <a:r>
            <a:rPr lang="en-US" sz="1800" dirty="0">
              <a:latin typeface="Gilroy" panose="00000500000000000000"/>
            </a:rPr>
            <a:t>Practice mindful eating (eat slowly, chew well, separate fluids and solids)</a:t>
          </a:r>
        </a:p>
      </dgm:t>
    </dgm:pt>
    <dgm:pt modelId="{C5E9A4CC-D045-4381-A683-D2D125823E38}" type="parTrans" cxnId="{8DEB4F4A-55FD-4F52-9FCD-F533A52B2FAD}">
      <dgm:prSet/>
      <dgm:spPr/>
      <dgm:t>
        <a:bodyPr/>
        <a:lstStyle/>
        <a:p>
          <a:endParaRPr lang="en-US"/>
        </a:p>
      </dgm:t>
    </dgm:pt>
    <dgm:pt modelId="{7C91189B-0B17-4563-A3AF-C86BFA7F9736}" type="sibTrans" cxnId="{8DEB4F4A-55FD-4F52-9FCD-F533A52B2FAD}">
      <dgm:prSet/>
      <dgm:spPr/>
      <dgm:t>
        <a:bodyPr/>
        <a:lstStyle/>
        <a:p>
          <a:endParaRPr lang="en-US"/>
        </a:p>
      </dgm:t>
    </dgm:pt>
    <dgm:pt modelId="{54BBC6D7-CF49-4563-BD39-C233B141D482}">
      <dgm:prSet/>
      <dgm:spPr/>
      <dgm:t>
        <a:bodyPr/>
        <a:lstStyle/>
        <a:p>
          <a:endParaRPr lang="en-US"/>
        </a:p>
      </dgm:t>
    </dgm:pt>
    <dgm:pt modelId="{6708FC38-F2D6-4A4B-B9A7-5F394BB89BF1}" type="sibTrans" cxnId="{4A0A40C8-0625-443A-8709-D914D6C02566}">
      <dgm:prSet/>
      <dgm:spPr/>
      <dgm:t>
        <a:bodyPr/>
        <a:lstStyle/>
        <a:p>
          <a:endParaRPr lang="en-US"/>
        </a:p>
      </dgm:t>
    </dgm:pt>
    <dgm:pt modelId="{8E0FC1A1-6E0E-4C0D-B208-ECDF1C0343D8}" type="parTrans" cxnId="{4A0A40C8-0625-443A-8709-D914D6C02566}">
      <dgm:prSet/>
      <dgm:spPr/>
      <dgm:t>
        <a:bodyPr/>
        <a:lstStyle/>
        <a:p>
          <a:endParaRPr lang="en-US"/>
        </a:p>
      </dgm:t>
    </dgm:pt>
    <dgm:pt modelId="{6DF5AAFA-3BD1-4BE5-8E83-9207D5A77CDA}" type="pres">
      <dgm:prSet presAssocID="{F8A6EDD7-5E67-4C41-A7FE-8CD0E0556ED4}" presName="Name0" presStyleCnt="0">
        <dgm:presLayoutVars>
          <dgm:chMax val="7"/>
          <dgm:chPref val="7"/>
          <dgm:dir/>
        </dgm:presLayoutVars>
      </dgm:prSet>
      <dgm:spPr/>
    </dgm:pt>
    <dgm:pt modelId="{330EA2EF-31B8-4C25-9DB9-85CDB160F1CB}" type="pres">
      <dgm:prSet presAssocID="{F8A6EDD7-5E67-4C41-A7FE-8CD0E0556ED4}" presName="Name1" presStyleCnt="0"/>
      <dgm:spPr/>
    </dgm:pt>
    <dgm:pt modelId="{3FE26B21-99F7-4037-A81F-5E8A0E735AF5}" type="pres">
      <dgm:prSet presAssocID="{F8A6EDD7-5E67-4C41-A7FE-8CD0E0556ED4}" presName="cycle" presStyleCnt="0"/>
      <dgm:spPr/>
    </dgm:pt>
    <dgm:pt modelId="{A134BF7F-E7E3-4539-A22A-7812067275A7}" type="pres">
      <dgm:prSet presAssocID="{F8A6EDD7-5E67-4C41-A7FE-8CD0E0556ED4}" presName="srcNode" presStyleLbl="node1" presStyleIdx="0" presStyleCnt="7"/>
      <dgm:spPr/>
    </dgm:pt>
    <dgm:pt modelId="{94CFC39D-30F4-4F44-9CC1-2765074F476A}" type="pres">
      <dgm:prSet presAssocID="{F8A6EDD7-5E67-4C41-A7FE-8CD0E0556ED4}" presName="conn" presStyleLbl="parChTrans1D2" presStyleIdx="0" presStyleCnt="1"/>
      <dgm:spPr/>
    </dgm:pt>
    <dgm:pt modelId="{103477BC-9ED8-41FD-ADB1-DDDDB57592FA}" type="pres">
      <dgm:prSet presAssocID="{F8A6EDD7-5E67-4C41-A7FE-8CD0E0556ED4}" presName="extraNode" presStyleLbl="node1" presStyleIdx="0" presStyleCnt="7"/>
      <dgm:spPr/>
    </dgm:pt>
    <dgm:pt modelId="{2871E4A9-2917-45A0-A88E-7F72C70F7807}" type="pres">
      <dgm:prSet presAssocID="{F8A6EDD7-5E67-4C41-A7FE-8CD0E0556ED4}" presName="dstNode" presStyleLbl="node1" presStyleIdx="0" presStyleCnt="7"/>
      <dgm:spPr/>
    </dgm:pt>
    <dgm:pt modelId="{19427B40-65CE-4515-8638-3A3FDE837542}" type="pres">
      <dgm:prSet presAssocID="{E15D3C01-880E-42BB-8CA0-5C2F7F8A3C81}" presName="text_1" presStyleLbl="node1" presStyleIdx="0" presStyleCnt="7">
        <dgm:presLayoutVars>
          <dgm:bulletEnabled val="1"/>
        </dgm:presLayoutVars>
      </dgm:prSet>
      <dgm:spPr/>
    </dgm:pt>
    <dgm:pt modelId="{3B9123B2-0BFF-456A-915D-6CE7C426E738}" type="pres">
      <dgm:prSet presAssocID="{E15D3C01-880E-42BB-8CA0-5C2F7F8A3C81}" presName="accent_1" presStyleCnt="0"/>
      <dgm:spPr/>
    </dgm:pt>
    <dgm:pt modelId="{B8C5EDA8-F310-4762-B613-D23A77B0E0CC}" type="pres">
      <dgm:prSet presAssocID="{E15D3C01-880E-42BB-8CA0-5C2F7F8A3C81}" presName="accentRepeatNode" presStyleLbl="solidFgAcc1" presStyleIdx="0" presStyleCnt="7"/>
      <dgm:spPr/>
    </dgm:pt>
    <dgm:pt modelId="{CE65AD5A-FB5E-4131-BC35-B1D23A21F93D}" type="pres">
      <dgm:prSet presAssocID="{83A8B27E-D6BA-469D-92BA-5D2DC8CEA247}" presName="text_2" presStyleLbl="node1" presStyleIdx="1" presStyleCnt="7">
        <dgm:presLayoutVars>
          <dgm:bulletEnabled val="1"/>
        </dgm:presLayoutVars>
      </dgm:prSet>
      <dgm:spPr/>
    </dgm:pt>
    <dgm:pt modelId="{395E7600-DE3C-46FE-B0C6-C33893DB00E3}" type="pres">
      <dgm:prSet presAssocID="{83A8B27E-D6BA-469D-92BA-5D2DC8CEA247}" presName="accent_2" presStyleCnt="0"/>
      <dgm:spPr/>
    </dgm:pt>
    <dgm:pt modelId="{5708CB08-1CB7-456E-A46C-59E7F4624523}" type="pres">
      <dgm:prSet presAssocID="{83A8B27E-D6BA-469D-92BA-5D2DC8CEA247}" presName="accentRepeatNode" presStyleLbl="solidFgAcc1" presStyleIdx="1" presStyleCnt="7"/>
      <dgm:spPr/>
    </dgm:pt>
    <dgm:pt modelId="{55CBAA93-59A1-4416-81E7-66B0B2CFBB2D}" type="pres">
      <dgm:prSet presAssocID="{FFDEBCFA-49B7-465B-901C-C2487D46EF91}" presName="text_3" presStyleLbl="node1" presStyleIdx="2" presStyleCnt="7">
        <dgm:presLayoutVars>
          <dgm:bulletEnabled val="1"/>
        </dgm:presLayoutVars>
      </dgm:prSet>
      <dgm:spPr/>
    </dgm:pt>
    <dgm:pt modelId="{33833127-B0E3-4C8F-AA71-5E295927CFED}" type="pres">
      <dgm:prSet presAssocID="{FFDEBCFA-49B7-465B-901C-C2487D46EF91}" presName="accent_3" presStyleCnt="0"/>
      <dgm:spPr/>
    </dgm:pt>
    <dgm:pt modelId="{BBCCF8A7-A54F-48CE-85A4-2262B3DE56DF}" type="pres">
      <dgm:prSet presAssocID="{FFDEBCFA-49B7-465B-901C-C2487D46EF91}" presName="accentRepeatNode" presStyleLbl="solidFgAcc1" presStyleIdx="2" presStyleCnt="7"/>
      <dgm:spPr/>
    </dgm:pt>
    <dgm:pt modelId="{90A705BB-FEE5-4CAA-890F-77EE07952E31}" type="pres">
      <dgm:prSet presAssocID="{7123A5CD-DA19-44B5-9154-877D13CEB5D6}" presName="text_4" presStyleLbl="node1" presStyleIdx="3" presStyleCnt="7">
        <dgm:presLayoutVars>
          <dgm:bulletEnabled val="1"/>
        </dgm:presLayoutVars>
      </dgm:prSet>
      <dgm:spPr/>
    </dgm:pt>
    <dgm:pt modelId="{9EE50C98-F131-4F3A-8130-CA7954D51D62}" type="pres">
      <dgm:prSet presAssocID="{7123A5CD-DA19-44B5-9154-877D13CEB5D6}" presName="accent_4" presStyleCnt="0"/>
      <dgm:spPr/>
    </dgm:pt>
    <dgm:pt modelId="{D121B590-8989-44DE-B296-769094F7B044}" type="pres">
      <dgm:prSet presAssocID="{7123A5CD-DA19-44B5-9154-877D13CEB5D6}" presName="accentRepeatNode" presStyleLbl="solidFgAcc1" presStyleIdx="3" presStyleCnt="7"/>
      <dgm:spPr/>
    </dgm:pt>
    <dgm:pt modelId="{B187D717-30F1-4A64-9CC9-42D7AF26C67D}" type="pres">
      <dgm:prSet presAssocID="{72D2FD99-F776-42DA-BAAC-16BC885EBF5D}" presName="text_5" presStyleLbl="node1" presStyleIdx="4" presStyleCnt="7">
        <dgm:presLayoutVars>
          <dgm:bulletEnabled val="1"/>
        </dgm:presLayoutVars>
      </dgm:prSet>
      <dgm:spPr/>
    </dgm:pt>
    <dgm:pt modelId="{0F19F4E4-A316-4C52-B3B9-0E3AA9948ED7}" type="pres">
      <dgm:prSet presAssocID="{72D2FD99-F776-42DA-BAAC-16BC885EBF5D}" presName="accent_5" presStyleCnt="0"/>
      <dgm:spPr/>
    </dgm:pt>
    <dgm:pt modelId="{42EA7CCD-88A3-4630-916E-EDF0824671D3}" type="pres">
      <dgm:prSet presAssocID="{72D2FD99-F776-42DA-BAAC-16BC885EBF5D}" presName="accentRepeatNode" presStyleLbl="solidFgAcc1" presStyleIdx="4" presStyleCnt="7"/>
      <dgm:spPr/>
    </dgm:pt>
    <dgm:pt modelId="{5E37B541-2E58-4791-8066-003A73B2D213}" type="pres">
      <dgm:prSet presAssocID="{4193852A-F436-4669-8F89-DAAE836724ED}" presName="text_6" presStyleLbl="node1" presStyleIdx="5" presStyleCnt="7">
        <dgm:presLayoutVars>
          <dgm:bulletEnabled val="1"/>
        </dgm:presLayoutVars>
      </dgm:prSet>
      <dgm:spPr/>
    </dgm:pt>
    <dgm:pt modelId="{DD717E5F-D8A7-4DF3-A8A1-524A0EDCFD40}" type="pres">
      <dgm:prSet presAssocID="{4193852A-F436-4669-8F89-DAAE836724ED}" presName="accent_6" presStyleCnt="0"/>
      <dgm:spPr/>
    </dgm:pt>
    <dgm:pt modelId="{CF4A6C77-14E5-4958-8271-E1A129AAA2D4}" type="pres">
      <dgm:prSet presAssocID="{4193852A-F436-4669-8F89-DAAE836724ED}" presName="accentRepeatNode" presStyleLbl="solidFgAcc1" presStyleIdx="5" presStyleCnt="7"/>
      <dgm:spPr/>
    </dgm:pt>
    <dgm:pt modelId="{88A2EE51-28DF-47F5-8EAB-D8D515D929B8}" type="pres">
      <dgm:prSet presAssocID="{61C33720-C4A8-4E51-8065-3CAA0CABE193}" presName="text_7" presStyleLbl="node1" presStyleIdx="6" presStyleCnt="7">
        <dgm:presLayoutVars>
          <dgm:bulletEnabled val="1"/>
        </dgm:presLayoutVars>
      </dgm:prSet>
      <dgm:spPr/>
    </dgm:pt>
    <dgm:pt modelId="{AC2606ED-13F4-462B-A847-CAB85314D847}" type="pres">
      <dgm:prSet presAssocID="{61C33720-C4A8-4E51-8065-3CAA0CABE193}" presName="accent_7" presStyleCnt="0"/>
      <dgm:spPr/>
    </dgm:pt>
    <dgm:pt modelId="{5870C95E-3C23-4F79-9324-B73DBD9F27C0}" type="pres">
      <dgm:prSet presAssocID="{61C33720-C4A8-4E51-8065-3CAA0CABE193}" presName="accentRepeatNode" presStyleLbl="solidFgAcc1" presStyleIdx="6" presStyleCnt="7"/>
      <dgm:spPr/>
    </dgm:pt>
  </dgm:ptLst>
  <dgm:cxnLst>
    <dgm:cxn modelId="{4BE50908-6A38-457B-92DA-864BFEEC716E}" type="presOf" srcId="{7123A5CD-DA19-44B5-9154-877D13CEB5D6}" destId="{90A705BB-FEE5-4CAA-890F-77EE07952E31}" srcOrd="0" destOrd="0" presId="urn:microsoft.com/office/officeart/2008/layout/VerticalCurvedList"/>
    <dgm:cxn modelId="{C6644D14-9301-4F75-8533-A2D1A5295857}" type="presOf" srcId="{E15D3C01-880E-42BB-8CA0-5C2F7F8A3C81}" destId="{19427B40-65CE-4515-8638-3A3FDE837542}" srcOrd="0" destOrd="0" presId="urn:microsoft.com/office/officeart/2008/layout/VerticalCurvedList"/>
    <dgm:cxn modelId="{C689C319-2E9A-4B49-AC22-A5C225E2FE4A}" srcId="{F8A6EDD7-5E67-4C41-A7FE-8CD0E0556ED4}" destId="{7123A5CD-DA19-44B5-9154-877D13CEB5D6}" srcOrd="3" destOrd="0" parTransId="{C300E544-97AD-4967-938E-61F84FCCDC43}" sibTransId="{1BC7C440-A25A-4573-B1ED-09286D48B20E}"/>
    <dgm:cxn modelId="{E6A8741D-8224-4A2A-9EB4-EBAB18F16DC8}" srcId="{F8A6EDD7-5E67-4C41-A7FE-8CD0E0556ED4}" destId="{E15D3C01-880E-42BB-8CA0-5C2F7F8A3C81}" srcOrd="0" destOrd="0" parTransId="{59818FB7-EDD1-4800-B7AD-FD1629F43518}" sibTransId="{F0AB6561-3545-4AB7-B9C8-FD6AD9A36BBF}"/>
    <dgm:cxn modelId="{8DEB4F4A-55FD-4F52-9FCD-F533A52B2FAD}" srcId="{F8A6EDD7-5E67-4C41-A7FE-8CD0E0556ED4}" destId="{61C33720-C4A8-4E51-8065-3CAA0CABE193}" srcOrd="6" destOrd="0" parTransId="{C5E9A4CC-D045-4381-A683-D2D125823E38}" sibTransId="{7C91189B-0B17-4563-A3AF-C86BFA7F9736}"/>
    <dgm:cxn modelId="{7982C857-1EE6-4AA3-8993-6491C23424C0}" type="presOf" srcId="{F0AB6561-3545-4AB7-B9C8-FD6AD9A36BBF}" destId="{94CFC39D-30F4-4F44-9CC1-2765074F476A}" srcOrd="0" destOrd="0" presId="urn:microsoft.com/office/officeart/2008/layout/VerticalCurvedList"/>
    <dgm:cxn modelId="{8212837A-6A23-4449-BC8B-A6C47B40249E}" type="presOf" srcId="{F8A6EDD7-5E67-4C41-A7FE-8CD0E0556ED4}" destId="{6DF5AAFA-3BD1-4BE5-8E83-9207D5A77CDA}" srcOrd="0" destOrd="0" presId="urn:microsoft.com/office/officeart/2008/layout/VerticalCurvedList"/>
    <dgm:cxn modelId="{21B4D089-2576-4A44-B53F-60DBCA826357}" srcId="{F8A6EDD7-5E67-4C41-A7FE-8CD0E0556ED4}" destId="{83A8B27E-D6BA-469D-92BA-5D2DC8CEA247}" srcOrd="1" destOrd="0" parTransId="{61BD8B2C-A01D-4FC4-A5F9-95CC7FFE988D}" sibTransId="{7FC9CAD0-192E-4C94-B0BF-EF2D1263887B}"/>
    <dgm:cxn modelId="{570B1795-12FA-4A46-9D57-625E80FE05A7}" srcId="{F8A6EDD7-5E67-4C41-A7FE-8CD0E0556ED4}" destId="{FFDEBCFA-49B7-465B-901C-C2487D46EF91}" srcOrd="2" destOrd="0" parTransId="{F08D1E15-243E-4870-9212-B2439DEC9F69}" sibTransId="{DDE2BD52-E6EB-4331-9D9C-F8D09DE548A9}"/>
    <dgm:cxn modelId="{2C738896-9DE4-4BDC-B46B-B42CDDF49186}" type="presOf" srcId="{FFDEBCFA-49B7-465B-901C-C2487D46EF91}" destId="{55CBAA93-59A1-4416-81E7-66B0B2CFBB2D}" srcOrd="0" destOrd="0" presId="urn:microsoft.com/office/officeart/2008/layout/VerticalCurvedList"/>
    <dgm:cxn modelId="{148ED7A8-3B6A-4B38-BC25-30B0327F929D}" srcId="{F8A6EDD7-5E67-4C41-A7FE-8CD0E0556ED4}" destId="{3FB667F9-8E79-4E1F-9DF8-F2FC8829731B}" srcOrd="7" destOrd="0" parTransId="{499DF78A-DFAF-40FE-A0AB-5390525332B6}" sibTransId="{C9539604-D7C3-41F3-8875-3226F26BE3FE}"/>
    <dgm:cxn modelId="{4A0A40C8-0625-443A-8709-D914D6C02566}" srcId="{F8A6EDD7-5E67-4C41-A7FE-8CD0E0556ED4}" destId="{54BBC6D7-CF49-4563-BD39-C233B141D482}" srcOrd="8" destOrd="0" parTransId="{8E0FC1A1-6E0E-4C0D-B208-ECDF1C0343D8}" sibTransId="{6708FC38-F2D6-4A4B-B9A7-5F394BB89BF1}"/>
    <dgm:cxn modelId="{AD025BCA-6847-4147-B332-0235E6C69068}" type="presOf" srcId="{61C33720-C4A8-4E51-8065-3CAA0CABE193}" destId="{88A2EE51-28DF-47F5-8EAB-D8D515D929B8}" srcOrd="0" destOrd="0" presId="urn:microsoft.com/office/officeart/2008/layout/VerticalCurvedList"/>
    <dgm:cxn modelId="{8A5856DA-18FD-4814-8F66-D0654E6F1337}" type="presOf" srcId="{72D2FD99-F776-42DA-BAAC-16BC885EBF5D}" destId="{B187D717-30F1-4A64-9CC9-42D7AF26C67D}" srcOrd="0" destOrd="0" presId="urn:microsoft.com/office/officeart/2008/layout/VerticalCurvedList"/>
    <dgm:cxn modelId="{50F6F9DA-05A5-4828-8049-EE97214008AB}" srcId="{F8A6EDD7-5E67-4C41-A7FE-8CD0E0556ED4}" destId="{4193852A-F436-4669-8F89-DAAE836724ED}" srcOrd="5" destOrd="0" parTransId="{3728D198-7B46-4443-BFCE-8B99ED71F113}" sibTransId="{473CB63C-EBF3-4B07-BFB7-D55598920E56}"/>
    <dgm:cxn modelId="{AD8A9BF5-051D-48B7-9305-D27D68755587}" type="presOf" srcId="{83A8B27E-D6BA-469D-92BA-5D2DC8CEA247}" destId="{CE65AD5A-FB5E-4131-BC35-B1D23A21F93D}" srcOrd="0" destOrd="0" presId="urn:microsoft.com/office/officeart/2008/layout/VerticalCurvedList"/>
    <dgm:cxn modelId="{1C8BFDF5-3391-4DF2-870D-4F0F3126B7D6}" srcId="{F8A6EDD7-5E67-4C41-A7FE-8CD0E0556ED4}" destId="{72D2FD99-F776-42DA-BAAC-16BC885EBF5D}" srcOrd="4" destOrd="0" parTransId="{0888F262-5A5D-47E5-8C90-A13799CFAAF0}" sibTransId="{1FF7161A-8537-4A37-A5B0-844FCC94C849}"/>
    <dgm:cxn modelId="{95E181F6-86B9-4323-82F5-C71E580863E2}" type="presOf" srcId="{4193852A-F436-4669-8F89-DAAE836724ED}" destId="{5E37B541-2E58-4791-8066-003A73B2D213}" srcOrd="0" destOrd="0" presId="urn:microsoft.com/office/officeart/2008/layout/VerticalCurvedList"/>
    <dgm:cxn modelId="{2B48465F-38C3-47AB-8F2D-19A8942BE3E8}" type="presParOf" srcId="{6DF5AAFA-3BD1-4BE5-8E83-9207D5A77CDA}" destId="{330EA2EF-31B8-4C25-9DB9-85CDB160F1CB}" srcOrd="0" destOrd="0" presId="urn:microsoft.com/office/officeart/2008/layout/VerticalCurvedList"/>
    <dgm:cxn modelId="{72FC1B03-2461-4B89-BADF-6B7AB0803964}" type="presParOf" srcId="{330EA2EF-31B8-4C25-9DB9-85CDB160F1CB}" destId="{3FE26B21-99F7-4037-A81F-5E8A0E735AF5}" srcOrd="0" destOrd="0" presId="urn:microsoft.com/office/officeart/2008/layout/VerticalCurvedList"/>
    <dgm:cxn modelId="{C9C489EC-B1B4-4935-A8CB-75D32F1B9FE4}" type="presParOf" srcId="{3FE26B21-99F7-4037-A81F-5E8A0E735AF5}" destId="{A134BF7F-E7E3-4539-A22A-7812067275A7}" srcOrd="0" destOrd="0" presId="urn:microsoft.com/office/officeart/2008/layout/VerticalCurvedList"/>
    <dgm:cxn modelId="{959FDC4D-F40C-4679-A625-96FFDE14DCFF}" type="presParOf" srcId="{3FE26B21-99F7-4037-A81F-5E8A0E735AF5}" destId="{94CFC39D-30F4-4F44-9CC1-2765074F476A}" srcOrd="1" destOrd="0" presId="urn:microsoft.com/office/officeart/2008/layout/VerticalCurvedList"/>
    <dgm:cxn modelId="{7429AADE-FB0E-4FD3-90CA-A63E907912C4}" type="presParOf" srcId="{3FE26B21-99F7-4037-A81F-5E8A0E735AF5}" destId="{103477BC-9ED8-41FD-ADB1-DDDDB57592FA}" srcOrd="2" destOrd="0" presId="urn:microsoft.com/office/officeart/2008/layout/VerticalCurvedList"/>
    <dgm:cxn modelId="{E01C9633-C60A-4322-B2FA-5AE9A721485B}" type="presParOf" srcId="{3FE26B21-99F7-4037-A81F-5E8A0E735AF5}" destId="{2871E4A9-2917-45A0-A88E-7F72C70F7807}" srcOrd="3" destOrd="0" presId="urn:microsoft.com/office/officeart/2008/layout/VerticalCurvedList"/>
    <dgm:cxn modelId="{8DFC9406-4041-445E-989F-8E122B96A5F5}" type="presParOf" srcId="{330EA2EF-31B8-4C25-9DB9-85CDB160F1CB}" destId="{19427B40-65CE-4515-8638-3A3FDE837542}" srcOrd="1" destOrd="0" presId="urn:microsoft.com/office/officeart/2008/layout/VerticalCurvedList"/>
    <dgm:cxn modelId="{A22790FA-1C6A-427A-82D5-E5EFA4E7D8AE}" type="presParOf" srcId="{330EA2EF-31B8-4C25-9DB9-85CDB160F1CB}" destId="{3B9123B2-0BFF-456A-915D-6CE7C426E738}" srcOrd="2" destOrd="0" presId="urn:microsoft.com/office/officeart/2008/layout/VerticalCurvedList"/>
    <dgm:cxn modelId="{871B9B40-7049-40E4-8886-1FBEA104E7E5}" type="presParOf" srcId="{3B9123B2-0BFF-456A-915D-6CE7C426E738}" destId="{B8C5EDA8-F310-4762-B613-D23A77B0E0CC}" srcOrd="0" destOrd="0" presId="urn:microsoft.com/office/officeart/2008/layout/VerticalCurvedList"/>
    <dgm:cxn modelId="{9B0855EE-3A0C-4851-92AF-1AEA7FCCA3AD}" type="presParOf" srcId="{330EA2EF-31B8-4C25-9DB9-85CDB160F1CB}" destId="{CE65AD5A-FB5E-4131-BC35-B1D23A21F93D}" srcOrd="3" destOrd="0" presId="urn:microsoft.com/office/officeart/2008/layout/VerticalCurvedList"/>
    <dgm:cxn modelId="{732D12DF-7ED0-477F-B9FE-2513CDB5290E}" type="presParOf" srcId="{330EA2EF-31B8-4C25-9DB9-85CDB160F1CB}" destId="{395E7600-DE3C-46FE-B0C6-C33893DB00E3}" srcOrd="4" destOrd="0" presId="urn:microsoft.com/office/officeart/2008/layout/VerticalCurvedList"/>
    <dgm:cxn modelId="{D82C2278-BA6C-4549-A278-4CBD24DF591A}" type="presParOf" srcId="{395E7600-DE3C-46FE-B0C6-C33893DB00E3}" destId="{5708CB08-1CB7-456E-A46C-59E7F4624523}" srcOrd="0" destOrd="0" presId="urn:microsoft.com/office/officeart/2008/layout/VerticalCurvedList"/>
    <dgm:cxn modelId="{D26D0D32-8BC8-42BE-B453-3844694D6754}" type="presParOf" srcId="{330EA2EF-31B8-4C25-9DB9-85CDB160F1CB}" destId="{55CBAA93-59A1-4416-81E7-66B0B2CFBB2D}" srcOrd="5" destOrd="0" presId="urn:microsoft.com/office/officeart/2008/layout/VerticalCurvedList"/>
    <dgm:cxn modelId="{423E8BCA-75CE-4666-97CE-D62B69EACAB6}" type="presParOf" srcId="{330EA2EF-31B8-4C25-9DB9-85CDB160F1CB}" destId="{33833127-B0E3-4C8F-AA71-5E295927CFED}" srcOrd="6" destOrd="0" presId="urn:microsoft.com/office/officeart/2008/layout/VerticalCurvedList"/>
    <dgm:cxn modelId="{26137EAB-DA1E-4F02-8CC1-3F05A50048DB}" type="presParOf" srcId="{33833127-B0E3-4C8F-AA71-5E295927CFED}" destId="{BBCCF8A7-A54F-48CE-85A4-2262B3DE56DF}" srcOrd="0" destOrd="0" presId="urn:microsoft.com/office/officeart/2008/layout/VerticalCurvedList"/>
    <dgm:cxn modelId="{BD6784EB-9084-47BF-B0AD-30CF5CFD8A00}" type="presParOf" srcId="{330EA2EF-31B8-4C25-9DB9-85CDB160F1CB}" destId="{90A705BB-FEE5-4CAA-890F-77EE07952E31}" srcOrd="7" destOrd="0" presId="urn:microsoft.com/office/officeart/2008/layout/VerticalCurvedList"/>
    <dgm:cxn modelId="{63606DAF-8E9C-4BAA-8E3F-C2A9326F95B8}" type="presParOf" srcId="{330EA2EF-31B8-4C25-9DB9-85CDB160F1CB}" destId="{9EE50C98-F131-4F3A-8130-CA7954D51D62}" srcOrd="8" destOrd="0" presId="urn:microsoft.com/office/officeart/2008/layout/VerticalCurvedList"/>
    <dgm:cxn modelId="{64864CE5-F9EE-483F-A974-BFE55CA16AE9}" type="presParOf" srcId="{9EE50C98-F131-4F3A-8130-CA7954D51D62}" destId="{D121B590-8989-44DE-B296-769094F7B044}" srcOrd="0" destOrd="0" presId="urn:microsoft.com/office/officeart/2008/layout/VerticalCurvedList"/>
    <dgm:cxn modelId="{AC070D4A-858A-4896-AF5A-5711C45B7F32}" type="presParOf" srcId="{330EA2EF-31B8-4C25-9DB9-85CDB160F1CB}" destId="{B187D717-30F1-4A64-9CC9-42D7AF26C67D}" srcOrd="9" destOrd="0" presId="urn:microsoft.com/office/officeart/2008/layout/VerticalCurvedList"/>
    <dgm:cxn modelId="{F3347AE8-37C9-4707-AED7-B5C532853A49}" type="presParOf" srcId="{330EA2EF-31B8-4C25-9DB9-85CDB160F1CB}" destId="{0F19F4E4-A316-4C52-B3B9-0E3AA9948ED7}" srcOrd="10" destOrd="0" presId="urn:microsoft.com/office/officeart/2008/layout/VerticalCurvedList"/>
    <dgm:cxn modelId="{1A44AC4E-F1A3-481D-8F0D-D0A29A88FBC7}" type="presParOf" srcId="{0F19F4E4-A316-4C52-B3B9-0E3AA9948ED7}" destId="{42EA7CCD-88A3-4630-916E-EDF0824671D3}" srcOrd="0" destOrd="0" presId="urn:microsoft.com/office/officeart/2008/layout/VerticalCurvedList"/>
    <dgm:cxn modelId="{B48278B8-8D88-4563-A7BE-35B15620BEAA}" type="presParOf" srcId="{330EA2EF-31B8-4C25-9DB9-85CDB160F1CB}" destId="{5E37B541-2E58-4791-8066-003A73B2D213}" srcOrd="11" destOrd="0" presId="urn:microsoft.com/office/officeart/2008/layout/VerticalCurvedList"/>
    <dgm:cxn modelId="{00F1E378-D022-4E8D-82D3-861BE0529932}" type="presParOf" srcId="{330EA2EF-31B8-4C25-9DB9-85CDB160F1CB}" destId="{DD717E5F-D8A7-4DF3-A8A1-524A0EDCFD40}" srcOrd="12" destOrd="0" presId="urn:microsoft.com/office/officeart/2008/layout/VerticalCurvedList"/>
    <dgm:cxn modelId="{440D069C-80E4-4590-BAFB-26B2CB19E3B7}" type="presParOf" srcId="{DD717E5F-D8A7-4DF3-A8A1-524A0EDCFD40}" destId="{CF4A6C77-14E5-4958-8271-E1A129AAA2D4}" srcOrd="0" destOrd="0" presId="urn:microsoft.com/office/officeart/2008/layout/VerticalCurvedList"/>
    <dgm:cxn modelId="{DC6DE085-72C1-4CE6-9009-863B6F70AB72}" type="presParOf" srcId="{330EA2EF-31B8-4C25-9DB9-85CDB160F1CB}" destId="{88A2EE51-28DF-47F5-8EAB-D8D515D929B8}" srcOrd="13" destOrd="0" presId="urn:microsoft.com/office/officeart/2008/layout/VerticalCurvedList"/>
    <dgm:cxn modelId="{5D64B0FE-3DB0-4880-8A61-70FD51E8F50C}" type="presParOf" srcId="{330EA2EF-31B8-4C25-9DB9-85CDB160F1CB}" destId="{AC2606ED-13F4-462B-A847-CAB85314D847}" srcOrd="14" destOrd="0" presId="urn:microsoft.com/office/officeart/2008/layout/VerticalCurvedList"/>
    <dgm:cxn modelId="{D767A40E-7955-4E96-B5B8-95B50809377F}" type="presParOf" srcId="{AC2606ED-13F4-462B-A847-CAB85314D847}" destId="{5870C95E-3C23-4F79-9324-B73DBD9F27C0}"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28EA6DA0-7939-443E-8F77-9CF32A03BBAC}"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73ED9BA5-B6D4-4403-A17A-553C4B09B20B}">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Gilroy" panose="00000500000000000000"/>
            </a:rPr>
            <a:t>Set aside time to plan</a:t>
          </a:r>
        </a:p>
      </dgm:t>
    </dgm:pt>
    <dgm:pt modelId="{FF6692DD-EC0A-495A-B66A-C09F47D2A3F0}" type="parTrans" cxnId="{BAFFBFA4-EE72-4D1B-9F31-BE6A7FBA0895}">
      <dgm:prSet/>
      <dgm:spPr/>
      <dgm:t>
        <a:bodyPr/>
        <a:lstStyle/>
        <a:p>
          <a:endParaRPr lang="en-US"/>
        </a:p>
      </dgm:t>
    </dgm:pt>
    <dgm:pt modelId="{E830E8E6-8CAA-4763-A16E-572F8BA6D8F8}" type="sibTrans" cxnId="{BAFFBFA4-EE72-4D1B-9F31-BE6A7FBA0895}">
      <dgm:prSet/>
      <dgm:spPr/>
      <dgm:t>
        <a:bodyPr/>
        <a:lstStyle/>
        <a:p>
          <a:endParaRPr lang="en-US"/>
        </a:p>
      </dgm:t>
    </dgm:pt>
    <dgm:pt modelId="{783A513B-36F1-4A87-83F9-805604607A32}">
      <dgm:prSet phldrT="[Text]"/>
      <dgm:spPr/>
      <dgm:t>
        <a:bodyPr/>
        <a:lstStyle/>
        <a:p>
          <a:r>
            <a:rPr lang="en-US" dirty="0">
              <a:latin typeface="Gilroy" panose="00000500000000000000"/>
            </a:rPr>
            <a:t>Prep meals ahead</a:t>
          </a:r>
        </a:p>
      </dgm:t>
    </dgm:pt>
    <dgm:pt modelId="{5CACEFF0-4F03-4DEE-80F6-1A3A3CBB3DD8}" type="parTrans" cxnId="{3F2C1BFE-B509-449B-80C6-EDE2CB6FAF97}">
      <dgm:prSet/>
      <dgm:spPr/>
      <dgm:t>
        <a:bodyPr/>
        <a:lstStyle/>
        <a:p>
          <a:endParaRPr lang="en-US"/>
        </a:p>
      </dgm:t>
    </dgm:pt>
    <dgm:pt modelId="{6068AE1F-CA9A-4182-9CB1-99AF2684D4A2}" type="sibTrans" cxnId="{3F2C1BFE-B509-449B-80C6-EDE2CB6FAF97}">
      <dgm:prSet/>
      <dgm:spPr/>
      <dgm:t>
        <a:bodyPr/>
        <a:lstStyle/>
        <a:p>
          <a:endParaRPr lang="en-US"/>
        </a:p>
      </dgm:t>
    </dgm:pt>
    <dgm:pt modelId="{D5409B53-FD06-44F4-B640-9D2C42F7EC48}">
      <dgm:prSet phldrT="[Text]"/>
      <dgm:spPr/>
      <dgm:t>
        <a:bodyPr/>
        <a:lstStyle/>
        <a:p>
          <a:r>
            <a:rPr lang="en-US" dirty="0">
              <a:latin typeface="Gilroy" panose="00000500000000000000"/>
            </a:rPr>
            <a:t>Keep nutritious food available</a:t>
          </a:r>
        </a:p>
      </dgm:t>
    </dgm:pt>
    <dgm:pt modelId="{B6988E1B-785E-41AF-8BEA-883B81456B5D}" type="parTrans" cxnId="{FEA1D616-E635-4673-8B5B-11ACE9583F42}">
      <dgm:prSet/>
      <dgm:spPr/>
      <dgm:t>
        <a:bodyPr/>
        <a:lstStyle/>
        <a:p>
          <a:endParaRPr lang="en-US"/>
        </a:p>
      </dgm:t>
    </dgm:pt>
    <dgm:pt modelId="{8FC8E8AF-9B7E-42B2-B550-2049B99EE681}" type="sibTrans" cxnId="{FEA1D616-E635-4673-8B5B-11ACE9583F42}">
      <dgm:prSet/>
      <dgm:spPr/>
      <dgm:t>
        <a:bodyPr/>
        <a:lstStyle/>
        <a:p>
          <a:endParaRPr lang="en-US"/>
        </a:p>
      </dgm:t>
    </dgm:pt>
    <dgm:pt modelId="{E165806E-555F-4746-B84C-7FB8BED8C53D}">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Gilroy" panose="00000500000000000000"/>
            </a:rPr>
            <a:t>Pack</a:t>
          </a:r>
        </a:p>
        <a:p>
          <a:pPr lvl="0" defTabSz="1377950">
            <a:lnSpc>
              <a:spcPct val="90000"/>
            </a:lnSpc>
            <a:spcBef>
              <a:spcPct val="0"/>
            </a:spcBef>
            <a:spcAft>
              <a:spcPct val="35000"/>
            </a:spcAft>
          </a:pPr>
          <a:endParaRPr lang="en-US" dirty="0">
            <a:latin typeface="Gilroy" panose="00000500000000000000"/>
          </a:endParaRPr>
        </a:p>
      </dgm:t>
    </dgm:pt>
    <dgm:pt modelId="{C713232F-DF94-4C31-85E7-FF7776CE4577}" type="parTrans" cxnId="{24895D2F-F2C1-4D67-9282-66A38904B20A}">
      <dgm:prSet/>
      <dgm:spPr/>
      <dgm:t>
        <a:bodyPr/>
        <a:lstStyle/>
        <a:p>
          <a:endParaRPr lang="en-US"/>
        </a:p>
      </dgm:t>
    </dgm:pt>
    <dgm:pt modelId="{58E17396-7C2D-44B3-8ED9-FC5F44F50852}" type="sibTrans" cxnId="{24895D2F-F2C1-4D67-9282-66A38904B20A}">
      <dgm:prSet/>
      <dgm:spPr/>
      <dgm:t>
        <a:bodyPr/>
        <a:lstStyle/>
        <a:p>
          <a:endParaRPr lang="en-US"/>
        </a:p>
      </dgm:t>
    </dgm:pt>
    <dgm:pt modelId="{FA6F239C-EB53-4EA7-BE9A-A62055BA46CC}">
      <dgm:prSet phldrT="[Text]"/>
      <dgm:spPr/>
      <dgm:t>
        <a:bodyPr/>
        <a:lstStyle/>
        <a:p>
          <a:r>
            <a:rPr lang="en-US" dirty="0">
              <a:latin typeface="Gilroy" panose="00000500000000000000"/>
            </a:rPr>
            <a:t>Try one new recipe each week</a:t>
          </a:r>
        </a:p>
      </dgm:t>
    </dgm:pt>
    <dgm:pt modelId="{95A76F7B-A89B-4CE4-95A5-B81CA91800E3}" type="parTrans" cxnId="{DF6CF092-4873-4614-BFD1-832AD0DC9842}">
      <dgm:prSet/>
      <dgm:spPr/>
      <dgm:t>
        <a:bodyPr/>
        <a:lstStyle/>
        <a:p>
          <a:endParaRPr lang="en-US"/>
        </a:p>
      </dgm:t>
    </dgm:pt>
    <dgm:pt modelId="{B1C38E03-1F37-459F-AA82-257739CB2C45}" type="sibTrans" cxnId="{DF6CF092-4873-4614-BFD1-832AD0DC9842}">
      <dgm:prSet/>
      <dgm:spPr/>
      <dgm:t>
        <a:bodyPr/>
        <a:lstStyle/>
        <a:p>
          <a:endParaRPr lang="en-US"/>
        </a:p>
      </dgm:t>
    </dgm:pt>
    <dgm:pt modelId="{3176007C-3C25-4907-AB49-9036582C2504}">
      <dgm:prSet phldrT="[Text]"/>
      <dgm:spPr/>
      <dgm:t>
        <a:bodyPr/>
        <a:lstStyle/>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Gilroy" panose="00000500000000000000"/>
          </a:endParaRPr>
        </a:p>
        <a:p>
          <a:pPr marL="0" marR="0" lvl="0" indent="0" defTabSz="914400" eaLnBrk="1" fontAlgn="auto" latinLnBrk="0" hangingPunct="1">
            <a:lnSpc>
              <a:spcPct val="100000"/>
            </a:lnSpc>
            <a:spcBef>
              <a:spcPts val="0"/>
            </a:spcBef>
            <a:spcAft>
              <a:spcPts val="0"/>
            </a:spcAft>
            <a:buClrTx/>
            <a:buSzTx/>
            <a:buFontTx/>
            <a:buNone/>
            <a:tabLst/>
            <a:defRPr/>
          </a:pPr>
          <a:r>
            <a:rPr lang="en-US" dirty="0">
              <a:latin typeface="Gilroy" panose="00000500000000000000"/>
            </a:rPr>
            <a:t>Grocery shop</a:t>
          </a:r>
        </a:p>
        <a:p>
          <a:pPr marL="0" marR="0" lvl="0" indent="0" defTabSz="914400" eaLnBrk="1" fontAlgn="auto" latinLnBrk="0" hangingPunct="1">
            <a:lnSpc>
              <a:spcPct val="100000"/>
            </a:lnSpc>
            <a:spcBef>
              <a:spcPts val="0"/>
            </a:spcBef>
            <a:spcAft>
              <a:spcPts val="0"/>
            </a:spcAft>
            <a:buClrTx/>
            <a:buSzTx/>
            <a:buFontTx/>
            <a:buNone/>
            <a:tabLst/>
            <a:defRPr/>
          </a:pPr>
          <a:endParaRPr lang="en-US" dirty="0">
            <a:latin typeface="Gilroy" panose="00000500000000000000"/>
          </a:endParaRPr>
        </a:p>
      </dgm:t>
    </dgm:pt>
    <dgm:pt modelId="{4632DB95-B4F2-40A5-A61A-BD4680A61F2D}" type="parTrans" cxnId="{1FC9AB8C-9660-4C2F-AF68-8318CF1ECA62}">
      <dgm:prSet/>
      <dgm:spPr/>
      <dgm:t>
        <a:bodyPr/>
        <a:lstStyle/>
        <a:p>
          <a:endParaRPr lang="en-US"/>
        </a:p>
      </dgm:t>
    </dgm:pt>
    <dgm:pt modelId="{26A2108D-F9C3-4D7D-A0AD-47388B343883}" type="sibTrans" cxnId="{1FC9AB8C-9660-4C2F-AF68-8318CF1ECA62}">
      <dgm:prSet/>
      <dgm:spPr/>
      <dgm:t>
        <a:bodyPr/>
        <a:lstStyle/>
        <a:p>
          <a:endParaRPr lang="en-US"/>
        </a:p>
      </dgm:t>
    </dgm:pt>
    <dgm:pt modelId="{9628F22F-FCEF-4D80-B8FF-5EECFA0207E8}" type="pres">
      <dgm:prSet presAssocID="{28EA6DA0-7939-443E-8F77-9CF32A03BBAC}" presName="diagram" presStyleCnt="0">
        <dgm:presLayoutVars>
          <dgm:dir/>
          <dgm:resizeHandles val="exact"/>
        </dgm:presLayoutVars>
      </dgm:prSet>
      <dgm:spPr/>
    </dgm:pt>
    <dgm:pt modelId="{827B9CCF-9ADA-40B2-B98B-BC01B76E45F9}" type="pres">
      <dgm:prSet presAssocID="{73ED9BA5-B6D4-4403-A17A-553C4B09B20B}" presName="node" presStyleLbl="node1" presStyleIdx="0" presStyleCnt="6">
        <dgm:presLayoutVars>
          <dgm:bulletEnabled val="1"/>
        </dgm:presLayoutVars>
      </dgm:prSet>
      <dgm:spPr/>
    </dgm:pt>
    <dgm:pt modelId="{79360CFA-3E5C-4A93-B143-655761C81E79}" type="pres">
      <dgm:prSet presAssocID="{E830E8E6-8CAA-4763-A16E-572F8BA6D8F8}" presName="sibTrans" presStyleCnt="0"/>
      <dgm:spPr/>
    </dgm:pt>
    <dgm:pt modelId="{0CF9EDF3-0DB9-4561-936B-F3E6E91937A2}" type="pres">
      <dgm:prSet presAssocID="{3176007C-3C25-4907-AB49-9036582C2504}" presName="node" presStyleLbl="node1" presStyleIdx="1" presStyleCnt="6">
        <dgm:presLayoutVars>
          <dgm:bulletEnabled val="1"/>
        </dgm:presLayoutVars>
      </dgm:prSet>
      <dgm:spPr/>
    </dgm:pt>
    <dgm:pt modelId="{023AD24C-D298-4F85-926D-EB8685CBDDBD}" type="pres">
      <dgm:prSet presAssocID="{26A2108D-F9C3-4D7D-A0AD-47388B343883}" presName="sibTrans" presStyleCnt="0"/>
      <dgm:spPr/>
    </dgm:pt>
    <dgm:pt modelId="{47FD88F7-9AD7-440F-8D4F-D4AA764D14FF}" type="pres">
      <dgm:prSet presAssocID="{783A513B-36F1-4A87-83F9-805604607A32}" presName="node" presStyleLbl="node1" presStyleIdx="2" presStyleCnt="6">
        <dgm:presLayoutVars>
          <dgm:bulletEnabled val="1"/>
        </dgm:presLayoutVars>
      </dgm:prSet>
      <dgm:spPr/>
    </dgm:pt>
    <dgm:pt modelId="{47254214-A110-483F-AFD3-D1AB033D38FF}" type="pres">
      <dgm:prSet presAssocID="{6068AE1F-CA9A-4182-9CB1-99AF2684D4A2}" presName="sibTrans" presStyleCnt="0"/>
      <dgm:spPr/>
    </dgm:pt>
    <dgm:pt modelId="{2F7A566E-3E62-406E-A6B9-F010A4809DEB}" type="pres">
      <dgm:prSet presAssocID="{E165806E-555F-4746-B84C-7FB8BED8C53D}" presName="node" presStyleLbl="node1" presStyleIdx="3" presStyleCnt="6" custLinFactNeighborX="-13333" custLinFactNeighborY="741">
        <dgm:presLayoutVars>
          <dgm:bulletEnabled val="1"/>
        </dgm:presLayoutVars>
      </dgm:prSet>
      <dgm:spPr/>
    </dgm:pt>
    <dgm:pt modelId="{B319A5F3-C5F2-4880-BF1D-81E9E11FF9F4}" type="pres">
      <dgm:prSet presAssocID="{58E17396-7C2D-44B3-8ED9-FC5F44F50852}" presName="sibTrans" presStyleCnt="0"/>
      <dgm:spPr/>
    </dgm:pt>
    <dgm:pt modelId="{B5228BE9-A4A8-4803-8E29-0EFD4FB4B417}" type="pres">
      <dgm:prSet presAssocID="{D5409B53-FD06-44F4-B640-9D2C42F7EC48}" presName="node" presStyleLbl="node1" presStyleIdx="4" presStyleCnt="6" custLinFactNeighborX="1111" custLinFactNeighborY="-3526">
        <dgm:presLayoutVars>
          <dgm:bulletEnabled val="1"/>
        </dgm:presLayoutVars>
      </dgm:prSet>
      <dgm:spPr/>
    </dgm:pt>
    <dgm:pt modelId="{0EDBA425-8854-4B2D-BB91-D270E02F24C8}" type="pres">
      <dgm:prSet presAssocID="{8FC8E8AF-9B7E-42B2-B550-2049B99EE681}" presName="sibTrans" presStyleCnt="0"/>
      <dgm:spPr/>
    </dgm:pt>
    <dgm:pt modelId="{141E8E10-7DC0-4DA9-AB49-3DECEC079EB5}" type="pres">
      <dgm:prSet presAssocID="{FA6F239C-EB53-4EA7-BE9A-A62055BA46CC}" presName="node" presStyleLbl="node1" presStyleIdx="5" presStyleCnt="6">
        <dgm:presLayoutVars>
          <dgm:bulletEnabled val="1"/>
        </dgm:presLayoutVars>
      </dgm:prSet>
      <dgm:spPr/>
    </dgm:pt>
  </dgm:ptLst>
  <dgm:cxnLst>
    <dgm:cxn modelId="{FEA1D616-E635-4673-8B5B-11ACE9583F42}" srcId="{28EA6DA0-7939-443E-8F77-9CF32A03BBAC}" destId="{D5409B53-FD06-44F4-B640-9D2C42F7EC48}" srcOrd="4" destOrd="0" parTransId="{B6988E1B-785E-41AF-8BEA-883B81456B5D}" sibTransId="{8FC8E8AF-9B7E-42B2-B550-2049B99EE681}"/>
    <dgm:cxn modelId="{24895D2F-F2C1-4D67-9282-66A38904B20A}" srcId="{28EA6DA0-7939-443E-8F77-9CF32A03BBAC}" destId="{E165806E-555F-4746-B84C-7FB8BED8C53D}" srcOrd="3" destOrd="0" parTransId="{C713232F-DF94-4C31-85E7-FF7776CE4577}" sibTransId="{58E17396-7C2D-44B3-8ED9-FC5F44F50852}"/>
    <dgm:cxn modelId="{3D4DC368-997C-4BF2-B3BC-EF66527E13E4}" type="presOf" srcId="{E165806E-555F-4746-B84C-7FB8BED8C53D}" destId="{2F7A566E-3E62-406E-A6B9-F010A4809DEB}" srcOrd="0" destOrd="0" presId="urn:microsoft.com/office/officeart/2005/8/layout/default"/>
    <dgm:cxn modelId="{D4FF3555-A8AF-4D68-B7F5-31D5CD5ACCF4}" type="presOf" srcId="{28EA6DA0-7939-443E-8F77-9CF32A03BBAC}" destId="{9628F22F-FCEF-4D80-B8FF-5EECFA0207E8}" srcOrd="0" destOrd="0" presId="urn:microsoft.com/office/officeart/2005/8/layout/default"/>
    <dgm:cxn modelId="{89B39E80-4506-4996-AA40-D94ED4310B13}" type="presOf" srcId="{73ED9BA5-B6D4-4403-A17A-553C4B09B20B}" destId="{827B9CCF-9ADA-40B2-B98B-BC01B76E45F9}" srcOrd="0" destOrd="0" presId="urn:microsoft.com/office/officeart/2005/8/layout/default"/>
    <dgm:cxn modelId="{C9449584-6FA9-4899-A335-31C64FF97E16}" type="presOf" srcId="{783A513B-36F1-4A87-83F9-805604607A32}" destId="{47FD88F7-9AD7-440F-8D4F-D4AA764D14FF}" srcOrd="0" destOrd="0" presId="urn:microsoft.com/office/officeart/2005/8/layout/default"/>
    <dgm:cxn modelId="{1FC9AB8C-9660-4C2F-AF68-8318CF1ECA62}" srcId="{28EA6DA0-7939-443E-8F77-9CF32A03BBAC}" destId="{3176007C-3C25-4907-AB49-9036582C2504}" srcOrd="1" destOrd="0" parTransId="{4632DB95-B4F2-40A5-A61A-BD4680A61F2D}" sibTransId="{26A2108D-F9C3-4D7D-A0AD-47388B343883}"/>
    <dgm:cxn modelId="{DF6CF092-4873-4614-BFD1-832AD0DC9842}" srcId="{28EA6DA0-7939-443E-8F77-9CF32A03BBAC}" destId="{FA6F239C-EB53-4EA7-BE9A-A62055BA46CC}" srcOrd="5" destOrd="0" parTransId="{95A76F7B-A89B-4CE4-95A5-B81CA91800E3}" sibTransId="{B1C38E03-1F37-459F-AA82-257739CB2C45}"/>
    <dgm:cxn modelId="{BAFFBFA4-EE72-4D1B-9F31-BE6A7FBA0895}" srcId="{28EA6DA0-7939-443E-8F77-9CF32A03BBAC}" destId="{73ED9BA5-B6D4-4403-A17A-553C4B09B20B}" srcOrd="0" destOrd="0" parTransId="{FF6692DD-EC0A-495A-B66A-C09F47D2A3F0}" sibTransId="{E830E8E6-8CAA-4763-A16E-572F8BA6D8F8}"/>
    <dgm:cxn modelId="{C662A6B6-AE64-4D83-B6BE-49B053EB8C28}" type="presOf" srcId="{D5409B53-FD06-44F4-B640-9D2C42F7EC48}" destId="{B5228BE9-A4A8-4803-8E29-0EFD4FB4B417}" srcOrd="0" destOrd="0" presId="urn:microsoft.com/office/officeart/2005/8/layout/default"/>
    <dgm:cxn modelId="{29368CCD-F3F5-4844-AC28-B5D9110827E7}" type="presOf" srcId="{3176007C-3C25-4907-AB49-9036582C2504}" destId="{0CF9EDF3-0DB9-4561-936B-F3E6E91937A2}" srcOrd="0" destOrd="0" presId="urn:microsoft.com/office/officeart/2005/8/layout/default"/>
    <dgm:cxn modelId="{3F2C1BFE-B509-449B-80C6-EDE2CB6FAF97}" srcId="{28EA6DA0-7939-443E-8F77-9CF32A03BBAC}" destId="{783A513B-36F1-4A87-83F9-805604607A32}" srcOrd="2" destOrd="0" parTransId="{5CACEFF0-4F03-4DEE-80F6-1A3A3CBB3DD8}" sibTransId="{6068AE1F-CA9A-4182-9CB1-99AF2684D4A2}"/>
    <dgm:cxn modelId="{5C161CFF-02A9-41F7-A367-2B25034780D7}" type="presOf" srcId="{FA6F239C-EB53-4EA7-BE9A-A62055BA46CC}" destId="{141E8E10-7DC0-4DA9-AB49-3DECEC079EB5}" srcOrd="0" destOrd="0" presId="urn:microsoft.com/office/officeart/2005/8/layout/default"/>
    <dgm:cxn modelId="{84C77CAF-2797-497A-927C-AE4F97731268}" type="presParOf" srcId="{9628F22F-FCEF-4D80-B8FF-5EECFA0207E8}" destId="{827B9CCF-9ADA-40B2-B98B-BC01B76E45F9}" srcOrd="0" destOrd="0" presId="urn:microsoft.com/office/officeart/2005/8/layout/default"/>
    <dgm:cxn modelId="{33D0A560-F3A5-4F01-8D7A-0EB85F2F2B32}" type="presParOf" srcId="{9628F22F-FCEF-4D80-B8FF-5EECFA0207E8}" destId="{79360CFA-3E5C-4A93-B143-655761C81E79}" srcOrd="1" destOrd="0" presId="urn:microsoft.com/office/officeart/2005/8/layout/default"/>
    <dgm:cxn modelId="{D1734CC2-F02A-4C24-A597-8DF39FA2202F}" type="presParOf" srcId="{9628F22F-FCEF-4D80-B8FF-5EECFA0207E8}" destId="{0CF9EDF3-0DB9-4561-936B-F3E6E91937A2}" srcOrd="2" destOrd="0" presId="urn:microsoft.com/office/officeart/2005/8/layout/default"/>
    <dgm:cxn modelId="{AA36EC6E-D47C-40AA-92D6-11EC47442E45}" type="presParOf" srcId="{9628F22F-FCEF-4D80-B8FF-5EECFA0207E8}" destId="{023AD24C-D298-4F85-926D-EB8685CBDDBD}" srcOrd="3" destOrd="0" presId="urn:microsoft.com/office/officeart/2005/8/layout/default"/>
    <dgm:cxn modelId="{D6D48435-01E6-4101-A6CA-6852086FD744}" type="presParOf" srcId="{9628F22F-FCEF-4D80-B8FF-5EECFA0207E8}" destId="{47FD88F7-9AD7-440F-8D4F-D4AA764D14FF}" srcOrd="4" destOrd="0" presId="urn:microsoft.com/office/officeart/2005/8/layout/default"/>
    <dgm:cxn modelId="{014C2BF3-6FE2-4DCC-93C5-20BB67754820}" type="presParOf" srcId="{9628F22F-FCEF-4D80-B8FF-5EECFA0207E8}" destId="{47254214-A110-483F-AFD3-D1AB033D38FF}" srcOrd="5" destOrd="0" presId="urn:microsoft.com/office/officeart/2005/8/layout/default"/>
    <dgm:cxn modelId="{25AE54C4-2B76-4936-B4B0-8D1CE4F93613}" type="presParOf" srcId="{9628F22F-FCEF-4D80-B8FF-5EECFA0207E8}" destId="{2F7A566E-3E62-406E-A6B9-F010A4809DEB}" srcOrd="6" destOrd="0" presId="urn:microsoft.com/office/officeart/2005/8/layout/default"/>
    <dgm:cxn modelId="{FA6F493A-6BF5-44F1-9857-F22FFB62685F}" type="presParOf" srcId="{9628F22F-FCEF-4D80-B8FF-5EECFA0207E8}" destId="{B319A5F3-C5F2-4880-BF1D-81E9E11FF9F4}" srcOrd="7" destOrd="0" presId="urn:microsoft.com/office/officeart/2005/8/layout/default"/>
    <dgm:cxn modelId="{B41D3E5E-5738-4112-8066-CF2B8E3ADBEF}" type="presParOf" srcId="{9628F22F-FCEF-4D80-B8FF-5EECFA0207E8}" destId="{B5228BE9-A4A8-4803-8E29-0EFD4FB4B417}" srcOrd="8" destOrd="0" presId="urn:microsoft.com/office/officeart/2005/8/layout/default"/>
    <dgm:cxn modelId="{E34CFE62-2948-4F94-AD30-50AEB5B8D842}" type="presParOf" srcId="{9628F22F-FCEF-4D80-B8FF-5EECFA0207E8}" destId="{0EDBA425-8854-4B2D-BB91-D270E02F24C8}" srcOrd="9" destOrd="0" presId="urn:microsoft.com/office/officeart/2005/8/layout/default"/>
    <dgm:cxn modelId="{00EF497C-3908-48BF-B9F2-7E001F690461}" type="presParOf" srcId="{9628F22F-FCEF-4D80-B8FF-5EECFA0207E8}" destId="{141E8E10-7DC0-4DA9-AB49-3DECEC079EB5}" srcOrd="10"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C2543F39-373E-454B-AF6E-E733D0356EE0}" type="doc">
      <dgm:prSet loTypeId="urn:microsoft.com/office/officeart/2005/8/layout/list1" loCatId="list" qsTypeId="urn:microsoft.com/office/officeart/2005/8/quickstyle/simple1" qsCatId="simple" csTypeId="urn:microsoft.com/office/officeart/2005/8/colors/colorful1" csCatId="colorful"/>
      <dgm:spPr/>
      <dgm:t>
        <a:bodyPr/>
        <a:lstStyle/>
        <a:p>
          <a:endParaRPr lang="en-US"/>
        </a:p>
      </dgm:t>
    </dgm:pt>
    <dgm:pt modelId="{30DD9BD0-D22A-4461-9CA9-6573583314D4}">
      <dgm:prSet/>
      <dgm:spPr/>
      <dgm:t>
        <a:bodyPr/>
        <a:lstStyle/>
        <a:p>
          <a:r>
            <a:rPr lang="en-US" b="1" dirty="0">
              <a:solidFill>
                <a:srgbClr val="002060"/>
              </a:solidFill>
              <a:latin typeface="Gilroy"/>
            </a:rPr>
            <a:t>Try some of these distraction strategies to manage mindless and emotional eating:</a:t>
          </a:r>
          <a:endParaRPr lang="en-US" dirty="0">
            <a:solidFill>
              <a:srgbClr val="002060"/>
            </a:solidFill>
            <a:latin typeface="Gilroy"/>
          </a:endParaRPr>
        </a:p>
      </dgm:t>
    </dgm:pt>
    <dgm:pt modelId="{07F2ECCD-1F59-4E5D-B6F5-2BF10307EF18}" type="parTrans" cxnId="{735E0E06-6ACA-4EA7-8A57-E7F10ECD9864}">
      <dgm:prSet/>
      <dgm:spPr/>
      <dgm:t>
        <a:bodyPr/>
        <a:lstStyle/>
        <a:p>
          <a:endParaRPr lang="en-US"/>
        </a:p>
      </dgm:t>
    </dgm:pt>
    <dgm:pt modelId="{CCD9F7C9-8911-4E84-BD9C-B2E9912EA04A}" type="sibTrans" cxnId="{735E0E06-6ACA-4EA7-8A57-E7F10ECD9864}">
      <dgm:prSet/>
      <dgm:spPr/>
      <dgm:t>
        <a:bodyPr/>
        <a:lstStyle/>
        <a:p>
          <a:endParaRPr lang="en-US"/>
        </a:p>
      </dgm:t>
    </dgm:pt>
    <dgm:pt modelId="{02F06350-3D4F-42C4-BF4E-C620A042CB07}">
      <dgm:prSet/>
      <dgm:spPr/>
      <dgm:t>
        <a:bodyPr/>
        <a:lstStyle/>
        <a:p>
          <a:r>
            <a:rPr lang="en-US" b="1" dirty="0">
              <a:solidFill>
                <a:srgbClr val="002060"/>
              </a:solidFill>
              <a:latin typeface="Gilroy"/>
            </a:rPr>
            <a:t>Challenge your mind to shift your thinking</a:t>
          </a:r>
          <a:endParaRPr lang="en-US" dirty="0">
            <a:solidFill>
              <a:srgbClr val="002060"/>
            </a:solidFill>
            <a:latin typeface="Gilroy"/>
          </a:endParaRPr>
        </a:p>
      </dgm:t>
    </dgm:pt>
    <dgm:pt modelId="{13ADADB5-CBF2-4D6A-8773-05EA76CF892A}" type="parTrans" cxnId="{69CF289E-7C7A-43E3-9C80-C83D02EA9CAC}">
      <dgm:prSet/>
      <dgm:spPr/>
      <dgm:t>
        <a:bodyPr/>
        <a:lstStyle/>
        <a:p>
          <a:endParaRPr lang="en-US"/>
        </a:p>
      </dgm:t>
    </dgm:pt>
    <dgm:pt modelId="{9E5A4E45-3940-4B9B-9B67-2A0954328F57}" type="sibTrans" cxnId="{69CF289E-7C7A-43E3-9C80-C83D02EA9CAC}">
      <dgm:prSet/>
      <dgm:spPr/>
      <dgm:t>
        <a:bodyPr/>
        <a:lstStyle/>
        <a:p>
          <a:endParaRPr lang="en-US"/>
        </a:p>
      </dgm:t>
    </dgm:pt>
    <dgm:pt modelId="{0599B73B-CC30-461E-B5A9-F4DBE1D3F0EB}">
      <dgm:prSet/>
      <dgm:spPr/>
      <dgm:t>
        <a:bodyPr/>
        <a:lstStyle/>
        <a:p>
          <a:r>
            <a:rPr lang="en-US">
              <a:solidFill>
                <a:srgbClr val="002060"/>
              </a:solidFill>
              <a:latin typeface="Gilroy"/>
            </a:rPr>
            <a:t>Visualize your dream vacation destination</a:t>
          </a:r>
        </a:p>
      </dgm:t>
    </dgm:pt>
    <dgm:pt modelId="{682AAF4A-5C0B-4692-8183-CCC33BCBD86B}" type="parTrans" cxnId="{343E1E86-FCA2-4B09-953D-819506FD1363}">
      <dgm:prSet/>
      <dgm:spPr/>
      <dgm:t>
        <a:bodyPr/>
        <a:lstStyle/>
        <a:p>
          <a:endParaRPr lang="en-US"/>
        </a:p>
      </dgm:t>
    </dgm:pt>
    <dgm:pt modelId="{EEB09972-8AC4-43E4-B5D5-A0DAB6BA196D}" type="sibTrans" cxnId="{343E1E86-FCA2-4B09-953D-819506FD1363}">
      <dgm:prSet/>
      <dgm:spPr/>
      <dgm:t>
        <a:bodyPr/>
        <a:lstStyle/>
        <a:p>
          <a:endParaRPr lang="en-US"/>
        </a:p>
      </dgm:t>
    </dgm:pt>
    <dgm:pt modelId="{74D6CA41-98E9-40DB-896E-8FEDF1EAA473}">
      <dgm:prSet/>
      <dgm:spPr/>
      <dgm:t>
        <a:bodyPr/>
        <a:lstStyle/>
        <a:p>
          <a:r>
            <a:rPr lang="en-US">
              <a:solidFill>
                <a:srgbClr val="002060"/>
              </a:solidFill>
              <a:latin typeface="Gilroy"/>
            </a:rPr>
            <a:t>Think of a vegetable for every letter of the alphabet</a:t>
          </a:r>
        </a:p>
      </dgm:t>
    </dgm:pt>
    <dgm:pt modelId="{4878FF1D-B4E0-4430-B2AA-F2EE593E58C1}" type="parTrans" cxnId="{BC1B7294-7259-4CDD-9BC5-169F9E169064}">
      <dgm:prSet/>
      <dgm:spPr/>
      <dgm:t>
        <a:bodyPr/>
        <a:lstStyle/>
        <a:p>
          <a:endParaRPr lang="en-US"/>
        </a:p>
      </dgm:t>
    </dgm:pt>
    <dgm:pt modelId="{4471E849-C9C2-4B8D-BBDE-1D84DFA20B4E}" type="sibTrans" cxnId="{BC1B7294-7259-4CDD-9BC5-169F9E169064}">
      <dgm:prSet/>
      <dgm:spPr/>
      <dgm:t>
        <a:bodyPr/>
        <a:lstStyle/>
        <a:p>
          <a:endParaRPr lang="en-US"/>
        </a:p>
      </dgm:t>
    </dgm:pt>
    <dgm:pt modelId="{A446C45D-20E1-4D1C-849A-3DB245530969}">
      <dgm:prSet/>
      <dgm:spPr/>
      <dgm:t>
        <a:bodyPr/>
        <a:lstStyle/>
        <a:p>
          <a:r>
            <a:rPr lang="en-US" dirty="0">
              <a:solidFill>
                <a:srgbClr val="002060"/>
              </a:solidFill>
              <a:latin typeface="Gilroy"/>
            </a:rPr>
            <a:t>Count to 10 in a language you don't know very well</a:t>
          </a:r>
        </a:p>
      </dgm:t>
    </dgm:pt>
    <dgm:pt modelId="{DD34BB98-5F7B-49DE-B216-F915D7A9EA2F}" type="parTrans" cxnId="{B1D86AFB-F5E7-4F93-B3BB-59D1A338D99E}">
      <dgm:prSet/>
      <dgm:spPr/>
      <dgm:t>
        <a:bodyPr/>
        <a:lstStyle/>
        <a:p>
          <a:endParaRPr lang="en-US"/>
        </a:p>
      </dgm:t>
    </dgm:pt>
    <dgm:pt modelId="{BE433333-73B7-4B77-A63B-88BE4FC91326}" type="sibTrans" cxnId="{B1D86AFB-F5E7-4F93-B3BB-59D1A338D99E}">
      <dgm:prSet/>
      <dgm:spPr/>
      <dgm:t>
        <a:bodyPr/>
        <a:lstStyle/>
        <a:p>
          <a:endParaRPr lang="en-US"/>
        </a:p>
      </dgm:t>
    </dgm:pt>
    <dgm:pt modelId="{082CCBA4-3934-4E15-81C5-35F9149C494F}">
      <dgm:prSet/>
      <dgm:spPr/>
      <dgm:t>
        <a:bodyPr/>
        <a:lstStyle/>
        <a:p>
          <a:r>
            <a:rPr lang="en-US" b="1">
              <a:solidFill>
                <a:srgbClr val="002060"/>
              </a:solidFill>
              <a:latin typeface="Gilroy"/>
            </a:rPr>
            <a:t>Move your location to get away from food</a:t>
          </a:r>
          <a:endParaRPr lang="en-US">
            <a:solidFill>
              <a:srgbClr val="002060"/>
            </a:solidFill>
            <a:latin typeface="Gilroy"/>
          </a:endParaRPr>
        </a:p>
      </dgm:t>
    </dgm:pt>
    <dgm:pt modelId="{F9FAE340-667D-45F5-9ADC-0002930DB450}" type="parTrans" cxnId="{6D681C2D-E5BD-4D2D-B3FB-1F973E6DFCD7}">
      <dgm:prSet/>
      <dgm:spPr/>
      <dgm:t>
        <a:bodyPr/>
        <a:lstStyle/>
        <a:p>
          <a:endParaRPr lang="en-US"/>
        </a:p>
      </dgm:t>
    </dgm:pt>
    <dgm:pt modelId="{49C8A7CD-9C43-4886-B40A-6AE57E982D20}" type="sibTrans" cxnId="{6D681C2D-E5BD-4D2D-B3FB-1F973E6DFCD7}">
      <dgm:prSet/>
      <dgm:spPr/>
      <dgm:t>
        <a:bodyPr/>
        <a:lstStyle/>
        <a:p>
          <a:endParaRPr lang="en-US"/>
        </a:p>
      </dgm:t>
    </dgm:pt>
    <dgm:pt modelId="{2F694425-D086-420B-A0C9-FDD9BC2D39FE}">
      <dgm:prSet/>
      <dgm:spPr/>
      <dgm:t>
        <a:bodyPr/>
        <a:lstStyle/>
        <a:p>
          <a:r>
            <a:rPr lang="en-US" dirty="0">
              <a:solidFill>
                <a:srgbClr val="002060"/>
              </a:solidFill>
              <a:latin typeface="Gilroy"/>
            </a:rPr>
            <a:t>Water your plants or garden</a:t>
          </a:r>
        </a:p>
      </dgm:t>
    </dgm:pt>
    <dgm:pt modelId="{306B9CFC-ABF3-47C2-9D83-0EB18CF1FA81}" type="parTrans" cxnId="{52C2443B-D0D7-43B0-833E-5A656EEB49BC}">
      <dgm:prSet/>
      <dgm:spPr/>
      <dgm:t>
        <a:bodyPr/>
        <a:lstStyle/>
        <a:p>
          <a:endParaRPr lang="en-US"/>
        </a:p>
      </dgm:t>
    </dgm:pt>
    <dgm:pt modelId="{67A4A56F-524E-4B3D-B299-233967B1106D}" type="sibTrans" cxnId="{52C2443B-D0D7-43B0-833E-5A656EEB49BC}">
      <dgm:prSet/>
      <dgm:spPr/>
      <dgm:t>
        <a:bodyPr/>
        <a:lstStyle/>
        <a:p>
          <a:endParaRPr lang="en-US"/>
        </a:p>
      </dgm:t>
    </dgm:pt>
    <dgm:pt modelId="{11BAEEE8-B9E8-461C-A65C-8667AD18C4B0}">
      <dgm:prSet/>
      <dgm:spPr/>
      <dgm:t>
        <a:bodyPr/>
        <a:lstStyle/>
        <a:p>
          <a:r>
            <a:rPr lang="en-US" dirty="0">
              <a:solidFill>
                <a:srgbClr val="002060"/>
              </a:solidFill>
              <a:latin typeface="Gilroy"/>
            </a:rPr>
            <a:t>Go to the bathroom to rinse your face with warm water and brush your teeth</a:t>
          </a:r>
        </a:p>
      </dgm:t>
    </dgm:pt>
    <dgm:pt modelId="{536DC90F-C2E4-4E47-97E6-9BD81D50592A}" type="parTrans" cxnId="{9BDC81CD-E3D1-43B6-B529-C6866C7388CD}">
      <dgm:prSet/>
      <dgm:spPr/>
      <dgm:t>
        <a:bodyPr/>
        <a:lstStyle/>
        <a:p>
          <a:endParaRPr lang="en-US"/>
        </a:p>
      </dgm:t>
    </dgm:pt>
    <dgm:pt modelId="{881796C2-CB42-462E-9789-0463CE81831F}" type="sibTrans" cxnId="{9BDC81CD-E3D1-43B6-B529-C6866C7388CD}">
      <dgm:prSet/>
      <dgm:spPr/>
      <dgm:t>
        <a:bodyPr/>
        <a:lstStyle/>
        <a:p>
          <a:endParaRPr lang="en-US"/>
        </a:p>
      </dgm:t>
    </dgm:pt>
    <dgm:pt modelId="{DFF0B012-384E-4378-8876-F0C93A890E1D}">
      <dgm:prSet/>
      <dgm:spPr/>
      <dgm:t>
        <a:bodyPr/>
        <a:lstStyle/>
        <a:p>
          <a:r>
            <a:rPr lang="en-US" dirty="0">
              <a:solidFill>
                <a:srgbClr val="002060"/>
              </a:solidFill>
              <a:latin typeface="Gilroy"/>
            </a:rPr>
            <a:t>Go for a walk around the block</a:t>
          </a:r>
        </a:p>
      </dgm:t>
    </dgm:pt>
    <dgm:pt modelId="{44E65956-CFE6-4F70-94E8-527330AA79B5}" type="parTrans" cxnId="{33C05395-A164-44F4-A5F8-9C9ADCD08BDA}">
      <dgm:prSet/>
      <dgm:spPr/>
      <dgm:t>
        <a:bodyPr/>
        <a:lstStyle/>
        <a:p>
          <a:endParaRPr lang="en-US"/>
        </a:p>
      </dgm:t>
    </dgm:pt>
    <dgm:pt modelId="{4F0F5C77-E36E-42F8-9472-18A59D716EED}" type="sibTrans" cxnId="{33C05395-A164-44F4-A5F8-9C9ADCD08BDA}">
      <dgm:prSet/>
      <dgm:spPr/>
      <dgm:t>
        <a:bodyPr/>
        <a:lstStyle/>
        <a:p>
          <a:endParaRPr lang="en-US"/>
        </a:p>
      </dgm:t>
    </dgm:pt>
    <dgm:pt modelId="{E2F5B961-92A0-4708-AF62-38A2445C671B}">
      <dgm:prSet/>
      <dgm:spPr/>
      <dgm:t>
        <a:bodyPr/>
        <a:lstStyle/>
        <a:p>
          <a:r>
            <a:rPr lang="en-US" dirty="0">
              <a:solidFill>
                <a:srgbClr val="002060"/>
              </a:solidFill>
              <a:latin typeface="Gilroy"/>
            </a:rPr>
            <a:t>Walk to another level of your home or workplace</a:t>
          </a:r>
        </a:p>
      </dgm:t>
    </dgm:pt>
    <dgm:pt modelId="{BE927032-3C38-4758-937B-C88163B22B46}" type="parTrans" cxnId="{A6089BC2-BC10-42D7-B6DB-2B16016C299E}">
      <dgm:prSet/>
      <dgm:spPr/>
      <dgm:t>
        <a:bodyPr/>
        <a:lstStyle/>
        <a:p>
          <a:endParaRPr lang="en-US"/>
        </a:p>
      </dgm:t>
    </dgm:pt>
    <dgm:pt modelId="{6704CE4A-E332-4A78-89B2-BCC49E24A06E}" type="sibTrans" cxnId="{A6089BC2-BC10-42D7-B6DB-2B16016C299E}">
      <dgm:prSet/>
      <dgm:spPr/>
      <dgm:t>
        <a:bodyPr/>
        <a:lstStyle/>
        <a:p>
          <a:endParaRPr lang="en-US"/>
        </a:p>
      </dgm:t>
    </dgm:pt>
    <dgm:pt modelId="{4A6340DD-27BA-4805-8F30-4218DA461718}">
      <dgm:prSet/>
      <dgm:spPr/>
      <dgm:t>
        <a:bodyPr/>
        <a:lstStyle/>
        <a:p>
          <a:r>
            <a:rPr lang="en-US" dirty="0">
              <a:solidFill>
                <a:srgbClr val="002060"/>
              </a:solidFill>
              <a:latin typeface="Gilroy"/>
            </a:rPr>
            <a:t>Watch TV in another room</a:t>
          </a:r>
        </a:p>
      </dgm:t>
    </dgm:pt>
    <dgm:pt modelId="{84354CFD-E86D-49CE-BC36-83CC1279A7CF}" type="parTrans" cxnId="{472E5A61-63D7-4F64-814C-BD645CAEAA6E}">
      <dgm:prSet/>
      <dgm:spPr/>
      <dgm:t>
        <a:bodyPr/>
        <a:lstStyle/>
        <a:p>
          <a:endParaRPr lang="en-US"/>
        </a:p>
      </dgm:t>
    </dgm:pt>
    <dgm:pt modelId="{EE2B849D-A936-487A-816C-10450A71F574}" type="sibTrans" cxnId="{472E5A61-63D7-4F64-814C-BD645CAEAA6E}">
      <dgm:prSet/>
      <dgm:spPr/>
      <dgm:t>
        <a:bodyPr/>
        <a:lstStyle/>
        <a:p>
          <a:endParaRPr lang="en-US"/>
        </a:p>
      </dgm:t>
    </dgm:pt>
    <dgm:pt modelId="{1E0B1E2E-62FE-4FD7-9593-B3363F0822F7}">
      <dgm:prSet/>
      <dgm:spPr/>
      <dgm:t>
        <a:bodyPr/>
        <a:lstStyle/>
        <a:p>
          <a:r>
            <a:rPr lang="en-US" b="1" dirty="0">
              <a:solidFill>
                <a:srgbClr val="002060"/>
              </a:solidFill>
              <a:latin typeface="Gilroy"/>
            </a:rPr>
            <a:t>Shift gears to an activity</a:t>
          </a:r>
          <a:endParaRPr lang="en-US" dirty="0">
            <a:solidFill>
              <a:srgbClr val="002060"/>
            </a:solidFill>
            <a:latin typeface="Gilroy"/>
          </a:endParaRPr>
        </a:p>
      </dgm:t>
    </dgm:pt>
    <dgm:pt modelId="{79E337D1-289B-4BFC-BAFF-A853F8AF7E88}" type="parTrans" cxnId="{35932127-FCB9-4161-96A0-7B0E74249D67}">
      <dgm:prSet/>
      <dgm:spPr/>
      <dgm:t>
        <a:bodyPr/>
        <a:lstStyle/>
        <a:p>
          <a:endParaRPr lang="en-US"/>
        </a:p>
      </dgm:t>
    </dgm:pt>
    <dgm:pt modelId="{5CBE705F-9F3C-40B4-9965-CC79041CF5BC}" type="sibTrans" cxnId="{35932127-FCB9-4161-96A0-7B0E74249D67}">
      <dgm:prSet/>
      <dgm:spPr/>
      <dgm:t>
        <a:bodyPr/>
        <a:lstStyle/>
        <a:p>
          <a:endParaRPr lang="en-US"/>
        </a:p>
      </dgm:t>
    </dgm:pt>
    <dgm:pt modelId="{0C3F8400-F003-4490-B58D-E5470D34AC3C}">
      <dgm:prSet/>
      <dgm:spPr/>
      <dgm:t>
        <a:bodyPr/>
        <a:lstStyle/>
        <a:p>
          <a:r>
            <a:rPr lang="en-US">
              <a:solidFill>
                <a:srgbClr val="002060"/>
              </a:solidFill>
              <a:latin typeface="Gilroy"/>
            </a:rPr>
            <a:t>Figure out five words in a crossword puzzle</a:t>
          </a:r>
        </a:p>
      </dgm:t>
    </dgm:pt>
    <dgm:pt modelId="{7198330C-FA52-4872-8FFA-553D95D4EB8E}" type="parTrans" cxnId="{9AF0A039-9A06-4232-9BA0-3C33BD99DD82}">
      <dgm:prSet/>
      <dgm:spPr/>
      <dgm:t>
        <a:bodyPr/>
        <a:lstStyle/>
        <a:p>
          <a:endParaRPr lang="en-US"/>
        </a:p>
      </dgm:t>
    </dgm:pt>
    <dgm:pt modelId="{65BECDB2-6ED4-4622-AD0F-8EBDC0E84B86}" type="sibTrans" cxnId="{9AF0A039-9A06-4232-9BA0-3C33BD99DD82}">
      <dgm:prSet/>
      <dgm:spPr/>
      <dgm:t>
        <a:bodyPr/>
        <a:lstStyle/>
        <a:p>
          <a:endParaRPr lang="en-US"/>
        </a:p>
      </dgm:t>
    </dgm:pt>
    <dgm:pt modelId="{BF721A9D-9E48-4D91-B0CA-E6B8E6BBFE00}">
      <dgm:prSet/>
      <dgm:spPr/>
      <dgm:t>
        <a:bodyPr/>
        <a:lstStyle/>
        <a:p>
          <a:r>
            <a:rPr lang="en-US" dirty="0">
              <a:solidFill>
                <a:srgbClr val="002060"/>
              </a:solidFill>
              <a:latin typeface="Gilroy"/>
            </a:rPr>
            <a:t>Cut and arrange some flowers from your garden</a:t>
          </a:r>
        </a:p>
      </dgm:t>
    </dgm:pt>
    <dgm:pt modelId="{D232EC64-4CFC-4676-9B92-02695FF62A10}" type="parTrans" cxnId="{FE7B3ED9-734E-4D97-AEC6-85C704603050}">
      <dgm:prSet/>
      <dgm:spPr/>
      <dgm:t>
        <a:bodyPr/>
        <a:lstStyle/>
        <a:p>
          <a:endParaRPr lang="en-US"/>
        </a:p>
      </dgm:t>
    </dgm:pt>
    <dgm:pt modelId="{5BAD3A41-CFFC-41EE-A23F-230B663E6D3D}" type="sibTrans" cxnId="{FE7B3ED9-734E-4D97-AEC6-85C704603050}">
      <dgm:prSet/>
      <dgm:spPr/>
      <dgm:t>
        <a:bodyPr/>
        <a:lstStyle/>
        <a:p>
          <a:endParaRPr lang="en-US"/>
        </a:p>
      </dgm:t>
    </dgm:pt>
    <dgm:pt modelId="{27DFACE9-1F55-4717-8A60-48D3A84F4EF5}">
      <dgm:prSet/>
      <dgm:spPr/>
      <dgm:t>
        <a:bodyPr/>
        <a:lstStyle/>
        <a:p>
          <a:r>
            <a:rPr lang="en-US" dirty="0">
              <a:solidFill>
                <a:srgbClr val="002060"/>
              </a:solidFill>
              <a:latin typeface="Gilroy"/>
            </a:rPr>
            <a:t>Read one chapter of a book</a:t>
          </a:r>
        </a:p>
      </dgm:t>
    </dgm:pt>
    <dgm:pt modelId="{1E8F4F3B-686D-41AD-824B-C9B0B17258EB}" type="parTrans" cxnId="{56AD4A59-18A7-4975-B4CD-86B9B46F9311}">
      <dgm:prSet/>
      <dgm:spPr/>
      <dgm:t>
        <a:bodyPr/>
        <a:lstStyle/>
        <a:p>
          <a:endParaRPr lang="en-US"/>
        </a:p>
      </dgm:t>
    </dgm:pt>
    <dgm:pt modelId="{597DB099-5C3D-4ADA-A1EF-865B093F9920}" type="sibTrans" cxnId="{56AD4A59-18A7-4975-B4CD-86B9B46F9311}">
      <dgm:prSet/>
      <dgm:spPr/>
      <dgm:t>
        <a:bodyPr/>
        <a:lstStyle/>
        <a:p>
          <a:endParaRPr lang="en-US"/>
        </a:p>
      </dgm:t>
    </dgm:pt>
    <dgm:pt modelId="{453F6160-FC48-4D33-BC73-6E36528E8713}">
      <dgm:prSet/>
      <dgm:spPr/>
      <dgm:t>
        <a:bodyPr/>
        <a:lstStyle/>
        <a:p>
          <a:r>
            <a:rPr lang="en-US">
              <a:solidFill>
                <a:srgbClr val="002060"/>
              </a:solidFill>
              <a:latin typeface="Gilroy"/>
            </a:rPr>
            <a:t>Put on some music and dance</a:t>
          </a:r>
        </a:p>
      </dgm:t>
    </dgm:pt>
    <dgm:pt modelId="{9A623679-ED1F-46F5-9F64-671AF5B92CC3}" type="parTrans" cxnId="{3E95EEC2-44E0-482E-8FD4-BFB108BCBF99}">
      <dgm:prSet/>
      <dgm:spPr/>
      <dgm:t>
        <a:bodyPr/>
        <a:lstStyle/>
        <a:p>
          <a:endParaRPr lang="en-US"/>
        </a:p>
      </dgm:t>
    </dgm:pt>
    <dgm:pt modelId="{31FF70AA-3593-4EB4-897F-57079108D95A}" type="sibTrans" cxnId="{3E95EEC2-44E0-482E-8FD4-BFB108BCBF99}">
      <dgm:prSet/>
      <dgm:spPr/>
      <dgm:t>
        <a:bodyPr/>
        <a:lstStyle/>
        <a:p>
          <a:endParaRPr lang="en-US"/>
        </a:p>
      </dgm:t>
    </dgm:pt>
    <dgm:pt modelId="{B3D77803-CCFF-4F5E-9D70-C428F6992D74}">
      <dgm:prSet/>
      <dgm:spPr/>
      <dgm:t>
        <a:bodyPr/>
        <a:lstStyle/>
        <a:p>
          <a:r>
            <a:rPr lang="en-US" dirty="0">
              <a:solidFill>
                <a:srgbClr val="002060"/>
              </a:solidFill>
              <a:latin typeface="Gilroy"/>
            </a:rPr>
            <a:t>Phone or email a friend</a:t>
          </a:r>
        </a:p>
      </dgm:t>
    </dgm:pt>
    <dgm:pt modelId="{C8117470-9A9E-44CC-936D-6B50656D3C11}" type="parTrans" cxnId="{DB7187AB-F36E-4DD7-9344-790C8444BF30}">
      <dgm:prSet/>
      <dgm:spPr/>
      <dgm:t>
        <a:bodyPr/>
        <a:lstStyle/>
        <a:p>
          <a:endParaRPr lang="en-US"/>
        </a:p>
      </dgm:t>
    </dgm:pt>
    <dgm:pt modelId="{0EEBA7C1-D7A8-4787-AA43-00A3818BC8B9}" type="sibTrans" cxnId="{DB7187AB-F36E-4DD7-9344-790C8444BF30}">
      <dgm:prSet/>
      <dgm:spPr/>
      <dgm:t>
        <a:bodyPr/>
        <a:lstStyle/>
        <a:p>
          <a:endParaRPr lang="en-US"/>
        </a:p>
      </dgm:t>
    </dgm:pt>
    <dgm:pt modelId="{43490A06-18A8-47FC-B39B-457DF058A675}" type="pres">
      <dgm:prSet presAssocID="{C2543F39-373E-454B-AF6E-E733D0356EE0}" presName="linear" presStyleCnt="0">
        <dgm:presLayoutVars>
          <dgm:dir/>
          <dgm:animLvl val="lvl"/>
          <dgm:resizeHandles val="exact"/>
        </dgm:presLayoutVars>
      </dgm:prSet>
      <dgm:spPr/>
    </dgm:pt>
    <dgm:pt modelId="{C0E0C052-7B0F-47FD-8A9B-3C0AAC340092}" type="pres">
      <dgm:prSet presAssocID="{30DD9BD0-D22A-4461-9CA9-6573583314D4}" presName="parentLin" presStyleCnt="0"/>
      <dgm:spPr/>
    </dgm:pt>
    <dgm:pt modelId="{437B7877-868D-4C69-BB0A-51BA0FCA6B3B}" type="pres">
      <dgm:prSet presAssocID="{30DD9BD0-D22A-4461-9CA9-6573583314D4}" presName="parentLeftMargin" presStyleLbl="node1" presStyleIdx="0" presStyleCnt="4"/>
      <dgm:spPr/>
    </dgm:pt>
    <dgm:pt modelId="{3D304DC3-1CCC-4B3B-BE61-E8436D4668C8}" type="pres">
      <dgm:prSet presAssocID="{30DD9BD0-D22A-4461-9CA9-6573583314D4}" presName="parentText" presStyleLbl="node1" presStyleIdx="0" presStyleCnt="4" custLinFactNeighborX="4831" custLinFactNeighborY="-11733">
        <dgm:presLayoutVars>
          <dgm:chMax val="0"/>
          <dgm:bulletEnabled val="1"/>
        </dgm:presLayoutVars>
      </dgm:prSet>
      <dgm:spPr/>
    </dgm:pt>
    <dgm:pt modelId="{6B8B10D3-69D0-493C-95FB-F7A180D3DD3D}" type="pres">
      <dgm:prSet presAssocID="{30DD9BD0-D22A-4461-9CA9-6573583314D4}" presName="negativeSpace" presStyleCnt="0"/>
      <dgm:spPr/>
    </dgm:pt>
    <dgm:pt modelId="{F5CF31F8-B54B-4A76-8350-37B5D15FE183}" type="pres">
      <dgm:prSet presAssocID="{30DD9BD0-D22A-4461-9CA9-6573583314D4}" presName="childText" presStyleLbl="conFgAcc1" presStyleIdx="0" presStyleCnt="4">
        <dgm:presLayoutVars>
          <dgm:bulletEnabled val="1"/>
        </dgm:presLayoutVars>
      </dgm:prSet>
      <dgm:spPr/>
    </dgm:pt>
    <dgm:pt modelId="{D71CC375-4CA6-4E9E-8E4D-F7038D7C1D85}" type="pres">
      <dgm:prSet presAssocID="{CCD9F7C9-8911-4E84-BD9C-B2E9912EA04A}" presName="spaceBetweenRectangles" presStyleCnt="0"/>
      <dgm:spPr/>
    </dgm:pt>
    <dgm:pt modelId="{D05586F4-29A6-43C7-BECB-3368CC2D3781}" type="pres">
      <dgm:prSet presAssocID="{02F06350-3D4F-42C4-BF4E-C620A042CB07}" presName="parentLin" presStyleCnt="0"/>
      <dgm:spPr/>
    </dgm:pt>
    <dgm:pt modelId="{C287F5F8-1B92-4DF2-84A4-00A85D8274F9}" type="pres">
      <dgm:prSet presAssocID="{02F06350-3D4F-42C4-BF4E-C620A042CB07}" presName="parentLeftMargin" presStyleLbl="node1" presStyleIdx="0" presStyleCnt="4"/>
      <dgm:spPr/>
    </dgm:pt>
    <dgm:pt modelId="{4B56664F-C86D-4F64-A796-7A75FEF1F50D}" type="pres">
      <dgm:prSet presAssocID="{02F06350-3D4F-42C4-BF4E-C620A042CB07}" presName="parentText" presStyleLbl="node1" presStyleIdx="1" presStyleCnt="4">
        <dgm:presLayoutVars>
          <dgm:chMax val="0"/>
          <dgm:bulletEnabled val="1"/>
        </dgm:presLayoutVars>
      </dgm:prSet>
      <dgm:spPr/>
    </dgm:pt>
    <dgm:pt modelId="{7DE366FD-41B2-46FC-9956-F912CF91A7C9}" type="pres">
      <dgm:prSet presAssocID="{02F06350-3D4F-42C4-BF4E-C620A042CB07}" presName="negativeSpace" presStyleCnt="0"/>
      <dgm:spPr/>
    </dgm:pt>
    <dgm:pt modelId="{84D651C2-6C59-41D6-BCA6-0E8294B7F9A5}" type="pres">
      <dgm:prSet presAssocID="{02F06350-3D4F-42C4-BF4E-C620A042CB07}" presName="childText" presStyleLbl="conFgAcc1" presStyleIdx="1" presStyleCnt="4">
        <dgm:presLayoutVars>
          <dgm:bulletEnabled val="1"/>
        </dgm:presLayoutVars>
      </dgm:prSet>
      <dgm:spPr/>
    </dgm:pt>
    <dgm:pt modelId="{016B967B-7BB6-4833-8BC6-42D342A8AB79}" type="pres">
      <dgm:prSet presAssocID="{9E5A4E45-3940-4B9B-9B67-2A0954328F57}" presName="spaceBetweenRectangles" presStyleCnt="0"/>
      <dgm:spPr/>
    </dgm:pt>
    <dgm:pt modelId="{6924A280-2DD0-40D9-927C-58C0C70419FA}" type="pres">
      <dgm:prSet presAssocID="{082CCBA4-3934-4E15-81C5-35F9149C494F}" presName="parentLin" presStyleCnt="0"/>
      <dgm:spPr/>
    </dgm:pt>
    <dgm:pt modelId="{F376A98B-928F-4E68-89F6-BB2ECE87EB74}" type="pres">
      <dgm:prSet presAssocID="{082CCBA4-3934-4E15-81C5-35F9149C494F}" presName="parentLeftMargin" presStyleLbl="node1" presStyleIdx="1" presStyleCnt="4"/>
      <dgm:spPr/>
    </dgm:pt>
    <dgm:pt modelId="{67E315C9-CFC0-42F2-A9F2-749305199D1D}" type="pres">
      <dgm:prSet presAssocID="{082CCBA4-3934-4E15-81C5-35F9149C494F}" presName="parentText" presStyleLbl="node1" presStyleIdx="2" presStyleCnt="4">
        <dgm:presLayoutVars>
          <dgm:chMax val="0"/>
          <dgm:bulletEnabled val="1"/>
        </dgm:presLayoutVars>
      </dgm:prSet>
      <dgm:spPr/>
    </dgm:pt>
    <dgm:pt modelId="{60BCAEF0-D0F1-438C-9649-A0B31150D897}" type="pres">
      <dgm:prSet presAssocID="{082CCBA4-3934-4E15-81C5-35F9149C494F}" presName="negativeSpace" presStyleCnt="0"/>
      <dgm:spPr/>
    </dgm:pt>
    <dgm:pt modelId="{652F788C-3E82-424B-9C10-0098BC99BB46}" type="pres">
      <dgm:prSet presAssocID="{082CCBA4-3934-4E15-81C5-35F9149C494F}" presName="childText" presStyleLbl="conFgAcc1" presStyleIdx="2" presStyleCnt="4">
        <dgm:presLayoutVars>
          <dgm:bulletEnabled val="1"/>
        </dgm:presLayoutVars>
      </dgm:prSet>
      <dgm:spPr/>
    </dgm:pt>
    <dgm:pt modelId="{252177EB-3C5A-45D5-9C4A-35144D6D42B4}" type="pres">
      <dgm:prSet presAssocID="{49C8A7CD-9C43-4886-B40A-6AE57E982D20}" presName="spaceBetweenRectangles" presStyleCnt="0"/>
      <dgm:spPr/>
    </dgm:pt>
    <dgm:pt modelId="{BA2AD89E-2764-44D7-B2A3-11B2EE7C3D0D}" type="pres">
      <dgm:prSet presAssocID="{1E0B1E2E-62FE-4FD7-9593-B3363F0822F7}" presName="parentLin" presStyleCnt="0"/>
      <dgm:spPr/>
    </dgm:pt>
    <dgm:pt modelId="{1C9FF3B6-0A91-43F8-9E46-B8605DA047EF}" type="pres">
      <dgm:prSet presAssocID="{1E0B1E2E-62FE-4FD7-9593-B3363F0822F7}" presName="parentLeftMargin" presStyleLbl="node1" presStyleIdx="2" presStyleCnt="4"/>
      <dgm:spPr/>
    </dgm:pt>
    <dgm:pt modelId="{C07BF460-F797-4945-91B4-E6DCABA42ED8}" type="pres">
      <dgm:prSet presAssocID="{1E0B1E2E-62FE-4FD7-9593-B3363F0822F7}" presName="parentText" presStyleLbl="node1" presStyleIdx="3" presStyleCnt="4">
        <dgm:presLayoutVars>
          <dgm:chMax val="0"/>
          <dgm:bulletEnabled val="1"/>
        </dgm:presLayoutVars>
      </dgm:prSet>
      <dgm:spPr/>
    </dgm:pt>
    <dgm:pt modelId="{2071925B-79CD-4B51-B6D9-EF8B80E26232}" type="pres">
      <dgm:prSet presAssocID="{1E0B1E2E-62FE-4FD7-9593-B3363F0822F7}" presName="negativeSpace" presStyleCnt="0"/>
      <dgm:spPr/>
    </dgm:pt>
    <dgm:pt modelId="{CABDBEDE-EB77-4F95-8071-F969AECB9357}" type="pres">
      <dgm:prSet presAssocID="{1E0B1E2E-62FE-4FD7-9593-B3363F0822F7}" presName="childText" presStyleLbl="conFgAcc1" presStyleIdx="3" presStyleCnt="4">
        <dgm:presLayoutVars>
          <dgm:bulletEnabled val="1"/>
        </dgm:presLayoutVars>
      </dgm:prSet>
      <dgm:spPr/>
    </dgm:pt>
  </dgm:ptLst>
  <dgm:cxnLst>
    <dgm:cxn modelId="{735E0E06-6ACA-4EA7-8A57-E7F10ECD9864}" srcId="{C2543F39-373E-454B-AF6E-E733D0356EE0}" destId="{30DD9BD0-D22A-4461-9CA9-6573583314D4}" srcOrd="0" destOrd="0" parTransId="{07F2ECCD-1F59-4E5D-B6F5-2BF10307EF18}" sibTransId="{CCD9F7C9-8911-4E84-BD9C-B2E9912EA04A}"/>
    <dgm:cxn modelId="{BD25E21A-9AE1-4933-B69F-29791295A157}" type="presOf" srcId="{BF721A9D-9E48-4D91-B0CA-E6B8E6BBFE00}" destId="{CABDBEDE-EB77-4F95-8071-F969AECB9357}" srcOrd="0" destOrd="1" presId="urn:microsoft.com/office/officeart/2005/8/layout/list1"/>
    <dgm:cxn modelId="{35932127-FCB9-4161-96A0-7B0E74249D67}" srcId="{C2543F39-373E-454B-AF6E-E733D0356EE0}" destId="{1E0B1E2E-62FE-4FD7-9593-B3363F0822F7}" srcOrd="3" destOrd="0" parTransId="{79E337D1-289B-4BFC-BAFF-A853F8AF7E88}" sibTransId="{5CBE705F-9F3C-40B4-9965-CC79041CF5BC}"/>
    <dgm:cxn modelId="{87C2622A-57E7-4E32-BE30-32D66A201D9A}" type="presOf" srcId="{C2543F39-373E-454B-AF6E-E733D0356EE0}" destId="{43490A06-18A8-47FC-B39B-457DF058A675}" srcOrd="0" destOrd="0" presId="urn:microsoft.com/office/officeart/2005/8/layout/list1"/>
    <dgm:cxn modelId="{6D681C2D-E5BD-4D2D-B3FB-1F973E6DFCD7}" srcId="{C2543F39-373E-454B-AF6E-E733D0356EE0}" destId="{082CCBA4-3934-4E15-81C5-35F9149C494F}" srcOrd="2" destOrd="0" parTransId="{F9FAE340-667D-45F5-9ADC-0002930DB450}" sibTransId="{49C8A7CD-9C43-4886-B40A-6AE57E982D20}"/>
    <dgm:cxn modelId="{BC6B1638-92C4-4BF1-A1E3-E41C68D456CC}" type="presOf" srcId="{02F06350-3D4F-42C4-BF4E-C620A042CB07}" destId="{4B56664F-C86D-4F64-A796-7A75FEF1F50D}" srcOrd="1" destOrd="0" presId="urn:microsoft.com/office/officeart/2005/8/layout/list1"/>
    <dgm:cxn modelId="{00B92038-AC9E-442C-937C-D4A3912C195F}" type="presOf" srcId="{02F06350-3D4F-42C4-BF4E-C620A042CB07}" destId="{C287F5F8-1B92-4DF2-84A4-00A85D8274F9}" srcOrd="0" destOrd="0" presId="urn:microsoft.com/office/officeart/2005/8/layout/list1"/>
    <dgm:cxn modelId="{9AF0A039-9A06-4232-9BA0-3C33BD99DD82}" srcId="{1E0B1E2E-62FE-4FD7-9593-B3363F0822F7}" destId="{0C3F8400-F003-4490-B58D-E5470D34AC3C}" srcOrd="0" destOrd="0" parTransId="{7198330C-FA52-4872-8FFA-553D95D4EB8E}" sibTransId="{65BECDB2-6ED4-4622-AD0F-8EBDC0E84B86}"/>
    <dgm:cxn modelId="{52C2443B-D0D7-43B0-833E-5A656EEB49BC}" srcId="{082CCBA4-3934-4E15-81C5-35F9149C494F}" destId="{2F694425-D086-420B-A0C9-FDD9BC2D39FE}" srcOrd="0" destOrd="0" parTransId="{306B9CFC-ABF3-47C2-9D83-0EB18CF1FA81}" sibTransId="{67A4A56F-524E-4B3D-B299-233967B1106D}"/>
    <dgm:cxn modelId="{FDE7E53C-1963-45FF-98C6-4A868288315B}" type="presOf" srcId="{2F694425-D086-420B-A0C9-FDD9BC2D39FE}" destId="{652F788C-3E82-424B-9C10-0098BC99BB46}" srcOrd="0" destOrd="0" presId="urn:microsoft.com/office/officeart/2005/8/layout/list1"/>
    <dgm:cxn modelId="{472E5A61-63D7-4F64-814C-BD645CAEAA6E}" srcId="{082CCBA4-3934-4E15-81C5-35F9149C494F}" destId="{4A6340DD-27BA-4805-8F30-4218DA461718}" srcOrd="4" destOrd="0" parTransId="{84354CFD-E86D-49CE-BC36-83CC1279A7CF}" sibTransId="{EE2B849D-A936-487A-816C-10450A71F574}"/>
    <dgm:cxn modelId="{6A21DE71-718C-48CF-B012-825B2EFD8E7E}" type="presOf" srcId="{4A6340DD-27BA-4805-8F30-4218DA461718}" destId="{652F788C-3E82-424B-9C10-0098BC99BB46}" srcOrd="0" destOrd="4" presId="urn:microsoft.com/office/officeart/2005/8/layout/list1"/>
    <dgm:cxn modelId="{FE8CE451-0A61-45D1-A705-7C5CD00EA67D}" type="presOf" srcId="{B3D77803-CCFF-4F5E-9D70-C428F6992D74}" destId="{CABDBEDE-EB77-4F95-8071-F969AECB9357}" srcOrd="0" destOrd="4" presId="urn:microsoft.com/office/officeart/2005/8/layout/list1"/>
    <dgm:cxn modelId="{9A467E58-0D52-4824-9170-B10C2924E5E3}" type="presOf" srcId="{1E0B1E2E-62FE-4FD7-9593-B3363F0822F7}" destId="{1C9FF3B6-0A91-43F8-9E46-B8605DA047EF}" srcOrd="0" destOrd="0" presId="urn:microsoft.com/office/officeart/2005/8/layout/list1"/>
    <dgm:cxn modelId="{F1A5AB78-C52D-44F4-B625-CD92481D654A}" type="presOf" srcId="{E2F5B961-92A0-4708-AF62-38A2445C671B}" destId="{652F788C-3E82-424B-9C10-0098BC99BB46}" srcOrd="0" destOrd="3" presId="urn:microsoft.com/office/officeart/2005/8/layout/list1"/>
    <dgm:cxn modelId="{56AD4A59-18A7-4975-B4CD-86B9B46F9311}" srcId="{1E0B1E2E-62FE-4FD7-9593-B3363F0822F7}" destId="{27DFACE9-1F55-4717-8A60-48D3A84F4EF5}" srcOrd="2" destOrd="0" parTransId="{1E8F4F3B-686D-41AD-824B-C9B0B17258EB}" sibTransId="{597DB099-5C3D-4ADA-A1EF-865B093F9920}"/>
    <dgm:cxn modelId="{3C44A87F-A24A-4E7C-9E45-DDC6F271156F}" type="presOf" srcId="{0C3F8400-F003-4490-B58D-E5470D34AC3C}" destId="{CABDBEDE-EB77-4F95-8071-F969AECB9357}" srcOrd="0" destOrd="0" presId="urn:microsoft.com/office/officeart/2005/8/layout/list1"/>
    <dgm:cxn modelId="{343E1E86-FCA2-4B09-953D-819506FD1363}" srcId="{02F06350-3D4F-42C4-BF4E-C620A042CB07}" destId="{0599B73B-CC30-461E-B5A9-F4DBE1D3F0EB}" srcOrd="0" destOrd="0" parTransId="{682AAF4A-5C0B-4692-8183-CCC33BCBD86B}" sibTransId="{EEB09972-8AC4-43E4-B5D5-A0DAB6BA196D}"/>
    <dgm:cxn modelId="{D793B788-3D25-401B-A5DF-8B852F93B317}" type="presOf" srcId="{1E0B1E2E-62FE-4FD7-9593-B3363F0822F7}" destId="{C07BF460-F797-4945-91B4-E6DCABA42ED8}" srcOrd="1" destOrd="0" presId="urn:microsoft.com/office/officeart/2005/8/layout/list1"/>
    <dgm:cxn modelId="{0CA73A8C-DFBD-4920-BC40-5C0C169840D0}" type="presOf" srcId="{30DD9BD0-D22A-4461-9CA9-6573583314D4}" destId="{437B7877-868D-4C69-BB0A-51BA0FCA6B3B}" srcOrd="0" destOrd="0" presId="urn:microsoft.com/office/officeart/2005/8/layout/list1"/>
    <dgm:cxn modelId="{2FCCF28C-61A4-49DE-8316-C78EDD4AFDFE}" type="presOf" srcId="{74D6CA41-98E9-40DB-896E-8FEDF1EAA473}" destId="{84D651C2-6C59-41D6-BCA6-0E8294B7F9A5}" srcOrd="0" destOrd="1" presId="urn:microsoft.com/office/officeart/2005/8/layout/list1"/>
    <dgm:cxn modelId="{362AAE91-2764-450F-9EEE-2E2B9E9A8F99}" type="presOf" srcId="{082CCBA4-3934-4E15-81C5-35F9149C494F}" destId="{67E315C9-CFC0-42F2-A9F2-749305199D1D}" srcOrd="1" destOrd="0" presId="urn:microsoft.com/office/officeart/2005/8/layout/list1"/>
    <dgm:cxn modelId="{BC1B7294-7259-4CDD-9BC5-169F9E169064}" srcId="{02F06350-3D4F-42C4-BF4E-C620A042CB07}" destId="{74D6CA41-98E9-40DB-896E-8FEDF1EAA473}" srcOrd="1" destOrd="0" parTransId="{4878FF1D-B4E0-4430-B2AA-F2EE593E58C1}" sibTransId="{4471E849-C9C2-4B8D-BBDE-1D84DFA20B4E}"/>
    <dgm:cxn modelId="{8E2DB994-3174-4416-A6C9-8AA1EF9AD623}" type="presOf" srcId="{082CCBA4-3934-4E15-81C5-35F9149C494F}" destId="{F376A98B-928F-4E68-89F6-BB2ECE87EB74}" srcOrd="0" destOrd="0" presId="urn:microsoft.com/office/officeart/2005/8/layout/list1"/>
    <dgm:cxn modelId="{FC99BA94-93AD-4BC8-A52C-44853DEE6873}" type="presOf" srcId="{30DD9BD0-D22A-4461-9CA9-6573583314D4}" destId="{3D304DC3-1CCC-4B3B-BE61-E8436D4668C8}" srcOrd="1" destOrd="0" presId="urn:microsoft.com/office/officeart/2005/8/layout/list1"/>
    <dgm:cxn modelId="{33C05395-A164-44F4-A5F8-9C9ADCD08BDA}" srcId="{082CCBA4-3934-4E15-81C5-35F9149C494F}" destId="{DFF0B012-384E-4378-8876-F0C93A890E1D}" srcOrd="2" destOrd="0" parTransId="{44E65956-CFE6-4F70-94E8-527330AA79B5}" sibTransId="{4F0F5C77-E36E-42F8-9472-18A59D716EED}"/>
    <dgm:cxn modelId="{55FF1F9D-979D-4C9D-99E5-208D1308D6D1}" type="presOf" srcId="{DFF0B012-384E-4378-8876-F0C93A890E1D}" destId="{652F788C-3E82-424B-9C10-0098BC99BB46}" srcOrd="0" destOrd="2" presId="urn:microsoft.com/office/officeart/2005/8/layout/list1"/>
    <dgm:cxn modelId="{69CF289E-7C7A-43E3-9C80-C83D02EA9CAC}" srcId="{C2543F39-373E-454B-AF6E-E733D0356EE0}" destId="{02F06350-3D4F-42C4-BF4E-C620A042CB07}" srcOrd="1" destOrd="0" parTransId="{13ADADB5-CBF2-4D6A-8773-05EA76CF892A}" sibTransId="{9E5A4E45-3940-4B9B-9B67-2A0954328F57}"/>
    <dgm:cxn modelId="{60328BA1-5F0F-4AB3-83AD-4628490E65AE}" type="presOf" srcId="{11BAEEE8-B9E8-461C-A65C-8667AD18C4B0}" destId="{652F788C-3E82-424B-9C10-0098BC99BB46}" srcOrd="0" destOrd="1" presId="urn:microsoft.com/office/officeart/2005/8/layout/list1"/>
    <dgm:cxn modelId="{DB7187AB-F36E-4DD7-9344-790C8444BF30}" srcId="{1E0B1E2E-62FE-4FD7-9593-B3363F0822F7}" destId="{B3D77803-CCFF-4F5E-9D70-C428F6992D74}" srcOrd="4" destOrd="0" parTransId="{C8117470-9A9E-44CC-936D-6B50656D3C11}" sibTransId="{0EEBA7C1-D7A8-4787-AA43-00A3818BC8B9}"/>
    <dgm:cxn modelId="{44F73BBA-C779-4794-8B61-4B7F3AE682FC}" type="presOf" srcId="{0599B73B-CC30-461E-B5A9-F4DBE1D3F0EB}" destId="{84D651C2-6C59-41D6-BCA6-0E8294B7F9A5}" srcOrd="0" destOrd="0" presId="urn:microsoft.com/office/officeart/2005/8/layout/list1"/>
    <dgm:cxn modelId="{A6089BC2-BC10-42D7-B6DB-2B16016C299E}" srcId="{082CCBA4-3934-4E15-81C5-35F9149C494F}" destId="{E2F5B961-92A0-4708-AF62-38A2445C671B}" srcOrd="3" destOrd="0" parTransId="{BE927032-3C38-4758-937B-C88163B22B46}" sibTransId="{6704CE4A-E332-4A78-89B2-BCC49E24A06E}"/>
    <dgm:cxn modelId="{3E95EEC2-44E0-482E-8FD4-BFB108BCBF99}" srcId="{1E0B1E2E-62FE-4FD7-9593-B3363F0822F7}" destId="{453F6160-FC48-4D33-BC73-6E36528E8713}" srcOrd="3" destOrd="0" parTransId="{9A623679-ED1F-46F5-9F64-671AF5B92CC3}" sibTransId="{31FF70AA-3593-4EB4-897F-57079108D95A}"/>
    <dgm:cxn modelId="{5CE723CA-B171-4B06-80FD-ED715F3312A6}" type="presOf" srcId="{A446C45D-20E1-4D1C-849A-3DB245530969}" destId="{84D651C2-6C59-41D6-BCA6-0E8294B7F9A5}" srcOrd="0" destOrd="2" presId="urn:microsoft.com/office/officeart/2005/8/layout/list1"/>
    <dgm:cxn modelId="{9BDC81CD-E3D1-43B6-B529-C6866C7388CD}" srcId="{082CCBA4-3934-4E15-81C5-35F9149C494F}" destId="{11BAEEE8-B9E8-461C-A65C-8667AD18C4B0}" srcOrd="1" destOrd="0" parTransId="{536DC90F-C2E4-4E47-97E6-9BD81D50592A}" sibTransId="{881796C2-CB42-462E-9789-0463CE81831F}"/>
    <dgm:cxn modelId="{FE7B3ED9-734E-4D97-AEC6-85C704603050}" srcId="{1E0B1E2E-62FE-4FD7-9593-B3363F0822F7}" destId="{BF721A9D-9E48-4D91-B0CA-E6B8E6BBFE00}" srcOrd="1" destOrd="0" parTransId="{D232EC64-4CFC-4676-9B92-02695FF62A10}" sibTransId="{5BAD3A41-CFFC-41EE-A23F-230B663E6D3D}"/>
    <dgm:cxn modelId="{D2205BDA-D049-4DCC-A0D7-C7C027112BDA}" type="presOf" srcId="{453F6160-FC48-4D33-BC73-6E36528E8713}" destId="{CABDBEDE-EB77-4F95-8071-F969AECB9357}" srcOrd="0" destOrd="3" presId="urn:microsoft.com/office/officeart/2005/8/layout/list1"/>
    <dgm:cxn modelId="{9F6209E1-08C4-45C7-B49B-0BADBDBBAB92}" type="presOf" srcId="{27DFACE9-1F55-4717-8A60-48D3A84F4EF5}" destId="{CABDBEDE-EB77-4F95-8071-F969AECB9357}" srcOrd="0" destOrd="2" presId="urn:microsoft.com/office/officeart/2005/8/layout/list1"/>
    <dgm:cxn modelId="{B1D86AFB-F5E7-4F93-B3BB-59D1A338D99E}" srcId="{02F06350-3D4F-42C4-BF4E-C620A042CB07}" destId="{A446C45D-20E1-4D1C-849A-3DB245530969}" srcOrd="2" destOrd="0" parTransId="{DD34BB98-5F7B-49DE-B216-F915D7A9EA2F}" sibTransId="{BE433333-73B7-4B77-A63B-88BE4FC91326}"/>
    <dgm:cxn modelId="{F9846A4E-431B-4176-96F9-4FCABC7070F5}" type="presParOf" srcId="{43490A06-18A8-47FC-B39B-457DF058A675}" destId="{C0E0C052-7B0F-47FD-8A9B-3C0AAC340092}" srcOrd="0" destOrd="0" presId="urn:microsoft.com/office/officeart/2005/8/layout/list1"/>
    <dgm:cxn modelId="{375E29A1-3CBA-492B-AD87-6C653E23E63C}" type="presParOf" srcId="{C0E0C052-7B0F-47FD-8A9B-3C0AAC340092}" destId="{437B7877-868D-4C69-BB0A-51BA0FCA6B3B}" srcOrd="0" destOrd="0" presId="urn:microsoft.com/office/officeart/2005/8/layout/list1"/>
    <dgm:cxn modelId="{E73F3ED9-C2B6-4279-A92F-52C476530A55}" type="presParOf" srcId="{C0E0C052-7B0F-47FD-8A9B-3C0AAC340092}" destId="{3D304DC3-1CCC-4B3B-BE61-E8436D4668C8}" srcOrd="1" destOrd="0" presId="urn:microsoft.com/office/officeart/2005/8/layout/list1"/>
    <dgm:cxn modelId="{E12C5C08-7378-4EA0-8EB9-D5A506953742}" type="presParOf" srcId="{43490A06-18A8-47FC-B39B-457DF058A675}" destId="{6B8B10D3-69D0-493C-95FB-F7A180D3DD3D}" srcOrd="1" destOrd="0" presId="urn:microsoft.com/office/officeart/2005/8/layout/list1"/>
    <dgm:cxn modelId="{0BABFB85-5411-4B91-B3F5-88615775AD74}" type="presParOf" srcId="{43490A06-18A8-47FC-B39B-457DF058A675}" destId="{F5CF31F8-B54B-4A76-8350-37B5D15FE183}" srcOrd="2" destOrd="0" presId="urn:microsoft.com/office/officeart/2005/8/layout/list1"/>
    <dgm:cxn modelId="{F20C1078-D152-45AE-85F1-5E541D79DCA1}" type="presParOf" srcId="{43490A06-18A8-47FC-B39B-457DF058A675}" destId="{D71CC375-4CA6-4E9E-8E4D-F7038D7C1D85}" srcOrd="3" destOrd="0" presId="urn:microsoft.com/office/officeart/2005/8/layout/list1"/>
    <dgm:cxn modelId="{4C8D3E58-F419-41B5-886D-399BB3174A2C}" type="presParOf" srcId="{43490A06-18A8-47FC-B39B-457DF058A675}" destId="{D05586F4-29A6-43C7-BECB-3368CC2D3781}" srcOrd="4" destOrd="0" presId="urn:microsoft.com/office/officeart/2005/8/layout/list1"/>
    <dgm:cxn modelId="{945CB55B-8934-421B-A2DC-A11AF10BD059}" type="presParOf" srcId="{D05586F4-29A6-43C7-BECB-3368CC2D3781}" destId="{C287F5F8-1B92-4DF2-84A4-00A85D8274F9}" srcOrd="0" destOrd="0" presId="urn:microsoft.com/office/officeart/2005/8/layout/list1"/>
    <dgm:cxn modelId="{FDABFCFD-A467-4527-95C3-4CEC7B2AA858}" type="presParOf" srcId="{D05586F4-29A6-43C7-BECB-3368CC2D3781}" destId="{4B56664F-C86D-4F64-A796-7A75FEF1F50D}" srcOrd="1" destOrd="0" presId="urn:microsoft.com/office/officeart/2005/8/layout/list1"/>
    <dgm:cxn modelId="{445127A2-FFB4-4305-9A30-6A7B48266433}" type="presParOf" srcId="{43490A06-18A8-47FC-B39B-457DF058A675}" destId="{7DE366FD-41B2-46FC-9956-F912CF91A7C9}" srcOrd="5" destOrd="0" presId="urn:microsoft.com/office/officeart/2005/8/layout/list1"/>
    <dgm:cxn modelId="{0FF7AE9E-038F-41B7-ADCE-675B2D49E12C}" type="presParOf" srcId="{43490A06-18A8-47FC-B39B-457DF058A675}" destId="{84D651C2-6C59-41D6-BCA6-0E8294B7F9A5}" srcOrd="6" destOrd="0" presId="urn:microsoft.com/office/officeart/2005/8/layout/list1"/>
    <dgm:cxn modelId="{78C25F2C-64EB-44A0-8ADD-D09FD191B165}" type="presParOf" srcId="{43490A06-18A8-47FC-B39B-457DF058A675}" destId="{016B967B-7BB6-4833-8BC6-42D342A8AB79}" srcOrd="7" destOrd="0" presId="urn:microsoft.com/office/officeart/2005/8/layout/list1"/>
    <dgm:cxn modelId="{C87754D9-43AE-44A6-958D-0120622792C6}" type="presParOf" srcId="{43490A06-18A8-47FC-B39B-457DF058A675}" destId="{6924A280-2DD0-40D9-927C-58C0C70419FA}" srcOrd="8" destOrd="0" presId="urn:microsoft.com/office/officeart/2005/8/layout/list1"/>
    <dgm:cxn modelId="{BD9DE8A8-457E-42A5-9AE7-66557665E529}" type="presParOf" srcId="{6924A280-2DD0-40D9-927C-58C0C70419FA}" destId="{F376A98B-928F-4E68-89F6-BB2ECE87EB74}" srcOrd="0" destOrd="0" presId="urn:microsoft.com/office/officeart/2005/8/layout/list1"/>
    <dgm:cxn modelId="{E944810B-8F86-4230-9245-24BA11D8DDDA}" type="presParOf" srcId="{6924A280-2DD0-40D9-927C-58C0C70419FA}" destId="{67E315C9-CFC0-42F2-A9F2-749305199D1D}" srcOrd="1" destOrd="0" presId="urn:microsoft.com/office/officeart/2005/8/layout/list1"/>
    <dgm:cxn modelId="{3607B0ED-0839-4EE4-8062-D682E83292E3}" type="presParOf" srcId="{43490A06-18A8-47FC-B39B-457DF058A675}" destId="{60BCAEF0-D0F1-438C-9649-A0B31150D897}" srcOrd="9" destOrd="0" presId="urn:microsoft.com/office/officeart/2005/8/layout/list1"/>
    <dgm:cxn modelId="{E8BB2005-E27C-4C8E-8FF8-4EA42D7EF00B}" type="presParOf" srcId="{43490A06-18A8-47FC-B39B-457DF058A675}" destId="{652F788C-3E82-424B-9C10-0098BC99BB46}" srcOrd="10" destOrd="0" presId="urn:microsoft.com/office/officeart/2005/8/layout/list1"/>
    <dgm:cxn modelId="{595F7E27-89AB-4229-92EC-AF5F7D92F8BA}" type="presParOf" srcId="{43490A06-18A8-47FC-B39B-457DF058A675}" destId="{252177EB-3C5A-45D5-9C4A-35144D6D42B4}" srcOrd="11" destOrd="0" presId="urn:microsoft.com/office/officeart/2005/8/layout/list1"/>
    <dgm:cxn modelId="{14D5454D-0CAD-4EC5-BA77-DC5768BDD531}" type="presParOf" srcId="{43490A06-18A8-47FC-B39B-457DF058A675}" destId="{BA2AD89E-2764-44D7-B2A3-11B2EE7C3D0D}" srcOrd="12" destOrd="0" presId="urn:microsoft.com/office/officeart/2005/8/layout/list1"/>
    <dgm:cxn modelId="{305A97A7-2BBF-47FC-AF0F-7D451BE2E555}" type="presParOf" srcId="{BA2AD89E-2764-44D7-B2A3-11B2EE7C3D0D}" destId="{1C9FF3B6-0A91-43F8-9E46-B8605DA047EF}" srcOrd="0" destOrd="0" presId="urn:microsoft.com/office/officeart/2005/8/layout/list1"/>
    <dgm:cxn modelId="{5E0721A1-796C-45F4-A638-06C1807AED3F}" type="presParOf" srcId="{BA2AD89E-2764-44D7-B2A3-11B2EE7C3D0D}" destId="{C07BF460-F797-4945-91B4-E6DCABA42ED8}" srcOrd="1" destOrd="0" presId="urn:microsoft.com/office/officeart/2005/8/layout/list1"/>
    <dgm:cxn modelId="{97ABFC65-E25C-4A60-9ECF-1EC0E28E847E}" type="presParOf" srcId="{43490A06-18A8-47FC-B39B-457DF058A675}" destId="{2071925B-79CD-4B51-B6D9-EF8B80E26232}" srcOrd="13" destOrd="0" presId="urn:microsoft.com/office/officeart/2005/8/layout/list1"/>
    <dgm:cxn modelId="{FEF2D470-85BB-4E58-A773-71BF414830DD}" type="presParOf" srcId="{43490A06-18A8-47FC-B39B-457DF058A675}" destId="{CABDBEDE-EB77-4F95-8071-F969AECB9357}" srcOrd="14" destOrd="0" presId="urn:microsoft.com/office/officeart/2005/8/layout/list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7451169-000D-4073-812A-E550F7DD2139}" type="doc">
      <dgm:prSet loTypeId="urn:microsoft.com/office/officeart/2018/5/layout/CenteredIconLabelDescriptionList" loCatId="icon" qsTypeId="urn:microsoft.com/office/officeart/2005/8/quickstyle/simple1" qsCatId="simple" csTypeId="urn:microsoft.com/office/officeart/2018/5/colors/Iconchunking_neutralbg_colorful2" csCatId="colorful" phldr="1"/>
      <dgm:spPr/>
      <dgm:t>
        <a:bodyPr/>
        <a:lstStyle/>
        <a:p>
          <a:endParaRPr lang="en-US"/>
        </a:p>
      </dgm:t>
    </dgm:pt>
    <dgm:pt modelId="{ACF82CFA-C17A-4BE8-80D8-E55FBDBCC760}">
      <dgm:prSet/>
      <dgm:spPr/>
      <dgm:t>
        <a:bodyPr/>
        <a:lstStyle/>
        <a:p>
          <a:pPr>
            <a:lnSpc>
              <a:spcPct val="100000"/>
            </a:lnSpc>
            <a:defRPr b="1"/>
          </a:pPr>
          <a:r>
            <a:rPr lang="en-US" dirty="0">
              <a:solidFill>
                <a:srgbClr val="002060"/>
              </a:solidFill>
              <a:latin typeface="Gilroy"/>
            </a:rPr>
            <a:t>Get adequate sleep</a:t>
          </a:r>
        </a:p>
      </dgm:t>
    </dgm:pt>
    <dgm:pt modelId="{4EEA5D87-2022-4F39-A2D2-8EB2FA702A6B}" type="parTrans" cxnId="{E78AC43B-DCF1-4193-8ADA-639AD9AF3AEE}">
      <dgm:prSet/>
      <dgm:spPr/>
      <dgm:t>
        <a:bodyPr/>
        <a:lstStyle/>
        <a:p>
          <a:endParaRPr lang="en-US"/>
        </a:p>
      </dgm:t>
    </dgm:pt>
    <dgm:pt modelId="{38D32D9F-18B0-46C9-AE71-BBA7A41005E6}" type="sibTrans" cxnId="{E78AC43B-DCF1-4193-8ADA-639AD9AF3AEE}">
      <dgm:prSet/>
      <dgm:spPr/>
      <dgm:t>
        <a:bodyPr/>
        <a:lstStyle/>
        <a:p>
          <a:endParaRPr lang="en-US"/>
        </a:p>
      </dgm:t>
    </dgm:pt>
    <dgm:pt modelId="{607E579B-6982-47DD-8C7D-EB8C17F1AC9A}">
      <dgm:prSet/>
      <dgm:spPr/>
      <dgm:t>
        <a:bodyPr/>
        <a:lstStyle/>
        <a:p>
          <a:pPr>
            <a:lnSpc>
              <a:spcPct val="100000"/>
            </a:lnSpc>
          </a:pPr>
          <a:r>
            <a:rPr lang="en-US" dirty="0">
              <a:solidFill>
                <a:srgbClr val="002060"/>
              </a:solidFill>
              <a:latin typeface="Gilroy"/>
            </a:rPr>
            <a:t>Sleep in dark, cool room </a:t>
          </a:r>
        </a:p>
        <a:p>
          <a:pPr>
            <a:lnSpc>
              <a:spcPct val="100000"/>
            </a:lnSpc>
          </a:pPr>
          <a:endParaRPr lang="en-US" dirty="0">
            <a:solidFill>
              <a:srgbClr val="002060"/>
            </a:solidFill>
            <a:latin typeface="Gilroy"/>
          </a:endParaRPr>
        </a:p>
      </dgm:t>
    </dgm:pt>
    <dgm:pt modelId="{7BBBEA32-CE12-47BA-AB76-4DA38A3CA6A7}" type="parTrans" cxnId="{56B6B241-A986-443F-9451-19F1DC7E76BF}">
      <dgm:prSet/>
      <dgm:spPr/>
      <dgm:t>
        <a:bodyPr/>
        <a:lstStyle/>
        <a:p>
          <a:endParaRPr lang="en-US"/>
        </a:p>
      </dgm:t>
    </dgm:pt>
    <dgm:pt modelId="{F27D1692-5560-488F-AA8C-4F8CB6CB0CA2}" type="sibTrans" cxnId="{56B6B241-A986-443F-9451-19F1DC7E76BF}">
      <dgm:prSet/>
      <dgm:spPr/>
      <dgm:t>
        <a:bodyPr/>
        <a:lstStyle/>
        <a:p>
          <a:endParaRPr lang="en-US"/>
        </a:p>
      </dgm:t>
    </dgm:pt>
    <dgm:pt modelId="{CD4E50CE-6061-406A-A5AA-C01A3DDEDD39}">
      <dgm:prSet/>
      <dgm:spPr/>
      <dgm:t>
        <a:bodyPr/>
        <a:lstStyle/>
        <a:p>
          <a:pPr>
            <a:lnSpc>
              <a:spcPct val="100000"/>
            </a:lnSpc>
          </a:pPr>
          <a:r>
            <a:rPr lang="en-US" dirty="0">
              <a:solidFill>
                <a:srgbClr val="002060"/>
              </a:solidFill>
              <a:latin typeface="Gilroy"/>
            </a:rPr>
            <a:t>Avoid caffeine </a:t>
          </a:r>
        </a:p>
        <a:p>
          <a:pPr>
            <a:lnSpc>
              <a:spcPct val="100000"/>
            </a:lnSpc>
          </a:pPr>
          <a:endParaRPr lang="en-US" dirty="0">
            <a:solidFill>
              <a:srgbClr val="002060"/>
            </a:solidFill>
            <a:latin typeface="Gilroy"/>
          </a:endParaRPr>
        </a:p>
      </dgm:t>
    </dgm:pt>
    <dgm:pt modelId="{8FEB32A1-F72F-449C-B96D-6550214105C6}" type="parTrans" cxnId="{67590572-36EC-44CF-B0E9-99AF5600C082}">
      <dgm:prSet/>
      <dgm:spPr/>
      <dgm:t>
        <a:bodyPr/>
        <a:lstStyle/>
        <a:p>
          <a:endParaRPr lang="en-US"/>
        </a:p>
      </dgm:t>
    </dgm:pt>
    <dgm:pt modelId="{A6E2ED34-02AC-4B40-8A3F-E2D9EA9AE689}" type="sibTrans" cxnId="{67590572-36EC-44CF-B0E9-99AF5600C082}">
      <dgm:prSet/>
      <dgm:spPr/>
      <dgm:t>
        <a:bodyPr/>
        <a:lstStyle/>
        <a:p>
          <a:endParaRPr lang="en-US"/>
        </a:p>
      </dgm:t>
    </dgm:pt>
    <dgm:pt modelId="{365A8B85-5FA8-4187-A1F7-450ECB4D0E13}">
      <dgm:prSet/>
      <dgm:spPr/>
      <dgm:t>
        <a:bodyPr/>
        <a:lstStyle/>
        <a:p>
          <a:pPr>
            <a:lnSpc>
              <a:spcPct val="100000"/>
            </a:lnSpc>
          </a:pPr>
          <a:r>
            <a:rPr lang="en-US" dirty="0">
              <a:solidFill>
                <a:srgbClr val="002060"/>
              </a:solidFill>
              <a:latin typeface="Gilroy"/>
            </a:rPr>
            <a:t>Establish consistent sleep schedule </a:t>
          </a:r>
        </a:p>
      </dgm:t>
    </dgm:pt>
    <dgm:pt modelId="{B7613FB2-518F-439B-9666-7A9D36113BA3}" type="parTrans" cxnId="{E36119AF-CAE9-4C27-A5A6-72CF03F37C4C}">
      <dgm:prSet/>
      <dgm:spPr/>
      <dgm:t>
        <a:bodyPr/>
        <a:lstStyle/>
        <a:p>
          <a:endParaRPr lang="en-US"/>
        </a:p>
      </dgm:t>
    </dgm:pt>
    <dgm:pt modelId="{A6D00D9B-2590-4682-BCEE-CB874FDEA21B}" type="sibTrans" cxnId="{E36119AF-CAE9-4C27-A5A6-72CF03F37C4C}">
      <dgm:prSet/>
      <dgm:spPr/>
      <dgm:t>
        <a:bodyPr/>
        <a:lstStyle/>
        <a:p>
          <a:endParaRPr lang="en-US"/>
        </a:p>
      </dgm:t>
    </dgm:pt>
    <dgm:pt modelId="{34A58911-4B2C-4658-A1FE-D31C160BF559}">
      <dgm:prSet/>
      <dgm:spPr/>
      <dgm:t>
        <a:bodyPr/>
        <a:lstStyle/>
        <a:p>
          <a:pPr>
            <a:lnSpc>
              <a:spcPct val="100000"/>
            </a:lnSpc>
            <a:defRPr b="1"/>
          </a:pPr>
          <a:r>
            <a:rPr lang="en-US">
              <a:solidFill>
                <a:srgbClr val="002060"/>
              </a:solidFill>
              <a:latin typeface="Gilroy"/>
            </a:rPr>
            <a:t>Manage your stress levels</a:t>
          </a:r>
        </a:p>
      </dgm:t>
    </dgm:pt>
    <dgm:pt modelId="{BA4D0380-3365-4789-A999-919D4DE333EA}" type="parTrans" cxnId="{EF2914FF-A497-478A-92B6-AE753CF22D3B}">
      <dgm:prSet/>
      <dgm:spPr/>
      <dgm:t>
        <a:bodyPr/>
        <a:lstStyle/>
        <a:p>
          <a:endParaRPr lang="en-US"/>
        </a:p>
      </dgm:t>
    </dgm:pt>
    <dgm:pt modelId="{2105AE2D-5EA8-4E20-A8E0-1E1E5C6B124B}" type="sibTrans" cxnId="{EF2914FF-A497-478A-92B6-AE753CF22D3B}">
      <dgm:prSet/>
      <dgm:spPr/>
      <dgm:t>
        <a:bodyPr/>
        <a:lstStyle/>
        <a:p>
          <a:endParaRPr lang="en-US"/>
        </a:p>
      </dgm:t>
    </dgm:pt>
    <dgm:pt modelId="{49CFA5DA-8539-4D45-A1D5-0D6F3F6436EF}">
      <dgm:prSet/>
      <dgm:spPr/>
      <dgm:t>
        <a:bodyPr/>
        <a:lstStyle/>
        <a:p>
          <a:pPr>
            <a:lnSpc>
              <a:spcPct val="100000"/>
            </a:lnSpc>
          </a:pPr>
          <a:r>
            <a:rPr lang="en-US" dirty="0">
              <a:solidFill>
                <a:srgbClr val="002060"/>
              </a:solidFill>
              <a:latin typeface="Gilroy"/>
            </a:rPr>
            <a:t>Identify stressors in your life</a:t>
          </a:r>
        </a:p>
      </dgm:t>
    </dgm:pt>
    <dgm:pt modelId="{0A647E17-360D-4ED2-951E-59CD1E8EA17D}" type="parTrans" cxnId="{B0F3A90A-6193-4CFF-8AF0-1D861AC66466}">
      <dgm:prSet/>
      <dgm:spPr/>
      <dgm:t>
        <a:bodyPr/>
        <a:lstStyle/>
        <a:p>
          <a:endParaRPr lang="en-US"/>
        </a:p>
      </dgm:t>
    </dgm:pt>
    <dgm:pt modelId="{905EBA6F-93B3-4039-8960-D1F016FE8F76}" type="sibTrans" cxnId="{B0F3A90A-6193-4CFF-8AF0-1D861AC66466}">
      <dgm:prSet/>
      <dgm:spPr/>
      <dgm:t>
        <a:bodyPr/>
        <a:lstStyle/>
        <a:p>
          <a:endParaRPr lang="en-US"/>
        </a:p>
      </dgm:t>
    </dgm:pt>
    <dgm:pt modelId="{EBE66CBC-1502-4A24-A6F5-1602A594D51D}">
      <dgm:prSet/>
      <dgm:spPr/>
      <dgm:t>
        <a:bodyPr/>
        <a:lstStyle/>
        <a:p>
          <a:pPr>
            <a:lnSpc>
              <a:spcPct val="100000"/>
            </a:lnSpc>
          </a:pPr>
          <a:r>
            <a:rPr lang="en-US" dirty="0">
              <a:solidFill>
                <a:srgbClr val="002060"/>
              </a:solidFill>
              <a:latin typeface="Gilroy"/>
            </a:rPr>
            <a:t>Find “me” time</a:t>
          </a:r>
        </a:p>
        <a:p>
          <a:pPr>
            <a:lnSpc>
              <a:spcPct val="100000"/>
            </a:lnSpc>
          </a:pPr>
          <a:endParaRPr lang="en-US" dirty="0">
            <a:solidFill>
              <a:srgbClr val="002060"/>
            </a:solidFill>
            <a:latin typeface="Gilroy"/>
          </a:endParaRPr>
        </a:p>
      </dgm:t>
    </dgm:pt>
    <dgm:pt modelId="{BAC25F37-296A-450F-91E5-3D74857FD2DF}" type="parTrans" cxnId="{7249FB25-80E7-445F-A671-D3102C2B91AD}">
      <dgm:prSet/>
      <dgm:spPr/>
      <dgm:t>
        <a:bodyPr/>
        <a:lstStyle/>
        <a:p>
          <a:endParaRPr lang="en-US"/>
        </a:p>
      </dgm:t>
    </dgm:pt>
    <dgm:pt modelId="{A30607A4-D750-419F-9968-F41E686FC1E0}" type="sibTrans" cxnId="{7249FB25-80E7-445F-A671-D3102C2B91AD}">
      <dgm:prSet/>
      <dgm:spPr/>
      <dgm:t>
        <a:bodyPr/>
        <a:lstStyle/>
        <a:p>
          <a:endParaRPr lang="en-US"/>
        </a:p>
      </dgm:t>
    </dgm:pt>
    <dgm:pt modelId="{3AC7A9B7-C2E6-4170-8D43-3719F225F378}">
      <dgm:prSet/>
      <dgm:spPr/>
      <dgm:t>
        <a:bodyPr/>
        <a:lstStyle/>
        <a:p>
          <a:pPr>
            <a:lnSpc>
              <a:spcPct val="100000"/>
            </a:lnSpc>
          </a:pPr>
          <a:r>
            <a:rPr lang="en-US" dirty="0">
              <a:solidFill>
                <a:srgbClr val="002060"/>
              </a:solidFill>
              <a:latin typeface="Gilroy"/>
            </a:rPr>
            <a:t>Practice relaxation techniques (yoga, deep breathing, meditation)</a:t>
          </a:r>
        </a:p>
        <a:p>
          <a:pPr>
            <a:lnSpc>
              <a:spcPct val="100000"/>
            </a:lnSpc>
          </a:pPr>
          <a:endParaRPr lang="en-US" dirty="0">
            <a:solidFill>
              <a:srgbClr val="002060"/>
            </a:solidFill>
            <a:latin typeface="Gilroy"/>
          </a:endParaRPr>
        </a:p>
      </dgm:t>
    </dgm:pt>
    <dgm:pt modelId="{9FC1CDB5-6A59-49B0-B6C8-C8D17803F40E}" type="parTrans" cxnId="{7574533C-059D-4468-B7D1-2E1DC2A6AD2D}">
      <dgm:prSet/>
      <dgm:spPr/>
      <dgm:t>
        <a:bodyPr/>
        <a:lstStyle/>
        <a:p>
          <a:endParaRPr lang="en-US"/>
        </a:p>
      </dgm:t>
    </dgm:pt>
    <dgm:pt modelId="{4EE60E26-AEF4-48B4-9D27-1AECB8D576FC}" type="sibTrans" cxnId="{7574533C-059D-4468-B7D1-2E1DC2A6AD2D}">
      <dgm:prSet/>
      <dgm:spPr/>
      <dgm:t>
        <a:bodyPr/>
        <a:lstStyle/>
        <a:p>
          <a:endParaRPr lang="en-US"/>
        </a:p>
      </dgm:t>
    </dgm:pt>
    <dgm:pt modelId="{ABC5D212-65F9-48B8-9531-F26AF184D0DD}">
      <dgm:prSet/>
      <dgm:spPr/>
      <dgm:t>
        <a:bodyPr/>
        <a:lstStyle/>
        <a:p>
          <a:pPr>
            <a:lnSpc>
              <a:spcPct val="100000"/>
            </a:lnSpc>
          </a:pPr>
          <a:r>
            <a:rPr lang="en-US" dirty="0">
              <a:solidFill>
                <a:srgbClr val="002060"/>
              </a:solidFill>
              <a:latin typeface="Gilroy"/>
            </a:rPr>
            <a:t>Engage in regular physical activity</a:t>
          </a:r>
        </a:p>
      </dgm:t>
    </dgm:pt>
    <dgm:pt modelId="{E14F16E4-E943-4BAD-AC51-A7D4958052A5}" type="parTrans" cxnId="{33324C53-38AA-4326-A2E8-D331720A1A72}">
      <dgm:prSet/>
      <dgm:spPr/>
      <dgm:t>
        <a:bodyPr/>
        <a:lstStyle/>
        <a:p>
          <a:endParaRPr lang="en-US"/>
        </a:p>
      </dgm:t>
    </dgm:pt>
    <dgm:pt modelId="{D95B8605-2297-4DD1-B6CD-3932F6D40349}" type="sibTrans" cxnId="{33324C53-38AA-4326-A2E8-D331720A1A72}">
      <dgm:prSet/>
      <dgm:spPr/>
      <dgm:t>
        <a:bodyPr/>
        <a:lstStyle/>
        <a:p>
          <a:endParaRPr lang="en-US"/>
        </a:p>
      </dgm:t>
    </dgm:pt>
    <dgm:pt modelId="{AE019919-F611-46FC-A337-03479BF8930A}">
      <dgm:prSet/>
      <dgm:spPr/>
      <dgm:t>
        <a:bodyPr/>
        <a:lstStyle/>
        <a:p>
          <a:pPr>
            <a:lnSpc>
              <a:spcPct val="100000"/>
            </a:lnSpc>
            <a:defRPr b="1"/>
          </a:pPr>
          <a:r>
            <a:rPr lang="en-US">
              <a:solidFill>
                <a:srgbClr val="002060"/>
              </a:solidFill>
              <a:latin typeface="Gilroy"/>
            </a:rPr>
            <a:t>Seek support</a:t>
          </a:r>
        </a:p>
      </dgm:t>
    </dgm:pt>
    <dgm:pt modelId="{B0290012-61BD-4882-8CF1-A600ABF80ADC}" type="parTrans" cxnId="{39886E4C-62D7-4A88-B9FA-AF4019511412}">
      <dgm:prSet/>
      <dgm:spPr/>
      <dgm:t>
        <a:bodyPr/>
        <a:lstStyle/>
        <a:p>
          <a:endParaRPr lang="en-US"/>
        </a:p>
      </dgm:t>
    </dgm:pt>
    <dgm:pt modelId="{7C9E16FE-9DBB-48D7-BFA8-693D78BD695D}" type="sibTrans" cxnId="{39886E4C-62D7-4A88-B9FA-AF4019511412}">
      <dgm:prSet/>
      <dgm:spPr/>
      <dgm:t>
        <a:bodyPr/>
        <a:lstStyle/>
        <a:p>
          <a:endParaRPr lang="en-US"/>
        </a:p>
      </dgm:t>
    </dgm:pt>
    <dgm:pt modelId="{4A114B36-2958-45AC-BACB-0AF05922B36B}">
      <dgm:prSet/>
      <dgm:spPr/>
      <dgm:t>
        <a:bodyPr/>
        <a:lstStyle/>
        <a:p>
          <a:pPr>
            <a:lnSpc>
              <a:spcPct val="100000"/>
            </a:lnSpc>
          </a:pPr>
          <a:r>
            <a:rPr lang="en-US" dirty="0">
              <a:solidFill>
                <a:srgbClr val="002060"/>
              </a:solidFill>
              <a:latin typeface="Gilroy"/>
            </a:rPr>
            <a:t>Speak to your family doctor if depressed</a:t>
          </a:r>
        </a:p>
        <a:p>
          <a:pPr>
            <a:lnSpc>
              <a:spcPct val="100000"/>
            </a:lnSpc>
          </a:pPr>
          <a:endParaRPr lang="en-US" dirty="0">
            <a:solidFill>
              <a:srgbClr val="002060"/>
            </a:solidFill>
            <a:latin typeface="Gilroy"/>
          </a:endParaRPr>
        </a:p>
      </dgm:t>
    </dgm:pt>
    <dgm:pt modelId="{A33318D7-0B75-4DBD-8A0A-7EBC6B56F087}" type="parTrans" cxnId="{8176FB70-79AA-4B4E-BDBC-C9A76EC3C128}">
      <dgm:prSet/>
      <dgm:spPr/>
      <dgm:t>
        <a:bodyPr/>
        <a:lstStyle/>
        <a:p>
          <a:endParaRPr lang="en-US"/>
        </a:p>
      </dgm:t>
    </dgm:pt>
    <dgm:pt modelId="{FDE46C66-2152-4107-928B-DAF711819C20}" type="sibTrans" cxnId="{8176FB70-79AA-4B4E-BDBC-C9A76EC3C128}">
      <dgm:prSet/>
      <dgm:spPr/>
      <dgm:t>
        <a:bodyPr/>
        <a:lstStyle/>
        <a:p>
          <a:endParaRPr lang="en-US"/>
        </a:p>
      </dgm:t>
    </dgm:pt>
    <dgm:pt modelId="{0E861128-8692-4724-8B7E-0F2A874756AD}">
      <dgm:prSet/>
      <dgm:spPr/>
      <dgm:t>
        <a:bodyPr/>
        <a:lstStyle/>
        <a:p>
          <a:pPr>
            <a:lnSpc>
              <a:spcPct val="100000"/>
            </a:lnSpc>
          </a:pPr>
          <a:r>
            <a:rPr lang="en-US" dirty="0">
              <a:solidFill>
                <a:srgbClr val="002060"/>
              </a:solidFill>
              <a:latin typeface="Gilroy"/>
            </a:rPr>
            <a:t>Find local or online bariatric surgery support groups</a:t>
          </a:r>
        </a:p>
      </dgm:t>
    </dgm:pt>
    <dgm:pt modelId="{7EB51A48-5835-429F-B4A5-0AEBC3C27A94}" type="parTrans" cxnId="{0456D125-A6B2-42F6-8508-F20B5589B34A}">
      <dgm:prSet/>
      <dgm:spPr/>
      <dgm:t>
        <a:bodyPr/>
        <a:lstStyle/>
        <a:p>
          <a:endParaRPr lang="en-US"/>
        </a:p>
      </dgm:t>
    </dgm:pt>
    <dgm:pt modelId="{6C510052-32B2-4A1A-A13B-DF596D4FBABF}" type="sibTrans" cxnId="{0456D125-A6B2-42F6-8508-F20B5589B34A}">
      <dgm:prSet/>
      <dgm:spPr/>
      <dgm:t>
        <a:bodyPr/>
        <a:lstStyle/>
        <a:p>
          <a:endParaRPr lang="en-US"/>
        </a:p>
      </dgm:t>
    </dgm:pt>
    <dgm:pt modelId="{E85ED01F-D51A-4591-BB36-E33F45BA1459}" type="pres">
      <dgm:prSet presAssocID="{87451169-000D-4073-812A-E550F7DD2139}" presName="root" presStyleCnt="0">
        <dgm:presLayoutVars>
          <dgm:dir/>
          <dgm:resizeHandles val="exact"/>
        </dgm:presLayoutVars>
      </dgm:prSet>
      <dgm:spPr/>
    </dgm:pt>
    <dgm:pt modelId="{FAA19948-94B3-4948-92C9-C188D0F7C592}" type="pres">
      <dgm:prSet presAssocID="{ACF82CFA-C17A-4BE8-80D8-E55FBDBCC760}" presName="compNode" presStyleCnt="0"/>
      <dgm:spPr/>
    </dgm:pt>
    <dgm:pt modelId="{426C1B12-0E25-4DE5-8C53-C65C4D16118D}" type="pres">
      <dgm:prSet presAssocID="{ACF82CFA-C17A-4BE8-80D8-E55FBDBCC760}" presName="iconRect" presStyleLbl="node1" presStyleIdx="0" presStyleCnt="3"/>
      <dgm:spPr>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leep"/>
        </a:ext>
      </dgm:extLst>
    </dgm:pt>
    <dgm:pt modelId="{2B691CB9-0D11-4C25-998C-078D9AAB3D88}" type="pres">
      <dgm:prSet presAssocID="{ACF82CFA-C17A-4BE8-80D8-E55FBDBCC760}" presName="iconSpace" presStyleCnt="0"/>
      <dgm:spPr/>
    </dgm:pt>
    <dgm:pt modelId="{170CB5A9-1525-4D20-9350-D08C9D2617E1}" type="pres">
      <dgm:prSet presAssocID="{ACF82CFA-C17A-4BE8-80D8-E55FBDBCC760}" presName="parTx" presStyleLbl="revTx" presStyleIdx="0" presStyleCnt="6">
        <dgm:presLayoutVars>
          <dgm:chMax val="0"/>
          <dgm:chPref val="0"/>
        </dgm:presLayoutVars>
      </dgm:prSet>
      <dgm:spPr/>
    </dgm:pt>
    <dgm:pt modelId="{D8083F26-ED7E-4FA4-A762-BD4D24D9602C}" type="pres">
      <dgm:prSet presAssocID="{ACF82CFA-C17A-4BE8-80D8-E55FBDBCC760}" presName="txSpace" presStyleCnt="0"/>
      <dgm:spPr/>
    </dgm:pt>
    <dgm:pt modelId="{016DFA14-228E-4EDF-BA4A-D0D0DC5B95E7}" type="pres">
      <dgm:prSet presAssocID="{ACF82CFA-C17A-4BE8-80D8-E55FBDBCC760}" presName="desTx" presStyleLbl="revTx" presStyleIdx="1" presStyleCnt="6">
        <dgm:presLayoutVars/>
      </dgm:prSet>
      <dgm:spPr/>
    </dgm:pt>
    <dgm:pt modelId="{FB18B1A5-ECA6-4027-8421-9B8B2C37CE22}" type="pres">
      <dgm:prSet presAssocID="{38D32D9F-18B0-46C9-AE71-BBA7A41005E6}" presName="sibTrans" presStyleCnt="0"/>
      <dgm:spPr/>
    </dgm:pt>
    <dgm:pt modelId="{55165BBF-6878-4C6D-939A-7C55CD9D8F0A}" type="pres">
      <dgm:prSet presAssocID="{34A58911-4B2C-4658-A1FE-D31C160BF559}" presName="compNode" presStyleCnt="0"/>
      <dgm:spPr/>
    </dgm:pt>
    <dgm:pt modelId="{57BE0433-3816-4E4E-904E-FFFAA0C2E37E}" type="pres">
      <dgm:prSet presAssocID="{34A58911-4B2C-4658-A1FE-D31C160BF559}" presName="iconRect" presStyleLbl="node1" presStyleIdx="1" presStyleCnt="3"/>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Dumbbell"/>
        </a:ext>
      </dgm:extLst>
    </dgm:pt>
    <dgm:pt modelId="{047D01E6-177A-4EA8-B29E-B7990D93119B}" type="pres">
      <dgm:prSet presAssocID="{34A58911-4B2C-4658-A1FE-D31C160BF559}" presName="iconSpace" presStyleCnt="0"/>
      <dgm:spPr/>
    </dgm:pt>
    <dgm:pt modelId="{A86FBEF7-AF79-40E4-8B1B-CE0983C096FC}" type="pres">
      <dgm:prSet presAssocID="{34A58911-4B2C-4658-A1FE-D31C160BF559}" presName="parTx" presStyleLbl="revTx" presStyleIdx="2" presStyleCnt="6">
        <dgm:presLayoutVars>
          <dgm:chMax val="0"/>
          <dgm:chPref val="0"/>
        </dgm:presLayoutVars>
      </dgm:prSet>
      <dgm:spPr/>
    </dgm:pt>
    <dgm:pt modelId="{BAE8FAFF-390F-48C9-93A3-783830B78EF8}" type="pres">
      <dgm:prSet presAssocID="{34A58911-4B2C-4658-A1FE-D31C160BF559}" presName="txSpace" presStyleCnt="0"/>
      <dgm:spPr/>
    </dgm:pt>
    <dgm:pt modelId="{A07A4912-BBC0-4A9F-BE1D-0DE1AD291B44}" type="pres">
      <dgm:prSet presAssocID="{34A58911-4B2C-4658-A1FE-D31C160BF559}" presName="desTx" presStyleLbl="revTx" presStyleIdx="3" presStyleCnt="6">
        <dgm:presLayoutVars/>
      </dgm:prSet>
      <dgm:spPr/>
    </dgm:pt>
    <dgm:pt modelId="{254F15E0-943C-4CF3-A502-6EB36F5D6968}" type="pres">
      <dgm:prSet presAssocID="{2105AE2D-5EA8-4E20-A8E0-1E1E5C6B124B}" presName="sibTrans" presStyleCnt="0"/>
      <dgm:spPr/>
    </dgm:pt>
    <dgm:pt modelId="{2CC35FAE-30E5-4CBA-AB16-8CE3C2078A84}" type="pres">
      <dgm:prSet presAssocID="{AE019919-F611-46FC-A337-03479BF8930A}" presName="compNode" presStyleCnt="0"/>
      <dgm:spPr/>
    </dgm:pt>
    <dgm:pt modelId="{6E62578B-69FC-43D0-80A9-DC3F20313F56}" type="pres">
      <dgm:prSet presAssocID="{AE019919-F611-46FC-A337-03479BF8930A}" presName="iconRect" presStyleLbl="node1" presStyleIdx="2" presStyleCnt="3"/>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Stethoscope"/>
        </a:ext>
      </dgm:extLst>
    </dgm:pt>
    <dgm:pt modelId="{CAD71593-69A2-4E29-8DAD-50D78BBA89E7}" type="pres">
      <dgm:prSet presAssocID="{AE019919-F611-46FC-A337-03479BF8930A}" presName="iconSpace" presStyleCnt="0"/>
      <dgm:spPr/>
    </dgm:pt>
    <dgm:pt modelId="{26D79341-88FF-4AD5-8C87-F291BF5BCDA5}" type="pres">
      <dgm:prSet presAssocID="{AE019919-F611-46FC-A337-03479BF8930A}" presName="parTx" presStyleLbl="revTx" presStyleIdx="4" presStyleCnt="6">
        <dgm:presLayoutVars>
          <dgm:chMax val="0"/>
          <dgm:chPref val="0"/>
        </dgm:presLayoutVars>
      </dgm:prSet>
      <dgm:spPr/>
    </dgm:pt>
    <dgm:pt modelId="{4EBD3644-810E-440D-99FB-A258A457586E}" type="pres">
      <dgm:prSet presAssocID="{AE019919-F611-46FC-A337-03479BF8930A}" presName="txSpace" presStyleCnt="0"/>
      <dgm:spPr/>
    </dgm:pt>
    <dgm:pt modelId="{ECA712BB-2A8C-40A0-B3D3-2D7E5ECD86DD}" type="pres">
      <dgm:prSet presAssocID="{AE019919-F611-46FC-A337-03479BF8930A}" presName="desTx" presStyleLbl="revTx" presStyleIdx="5" presStyleCnt="6">
        <dgm:presLayoutVars/>
      </dgm:prSet>
      <dgm:spPr/>
    </dgm:pt>
  </dgm:ptLst>
  <dgm:cxnLst>
    <dgm:cxn modelId="{B0F3A90A-6193-4CFF-8AF0-1D861AC66466}" srcId="{34A58911-4B2C-4658-A1FE-D31C160BF559}" destId="{49CFA5DA-8539-4D45-A1D5-0D6F3F6436EF}" srcOrd="0" destOrd="0" parTransId="{0A647E17-360D-4ED2-951E-59CD1E8EA17D}" sibTransId="{905EBA6F-93B3-4039-8960-D1F016FE8F76}"/>
    <dgm:cxn modelId="{778BA313-3882-4BC4-A9EA-CFC1C0693BD4}" type="presOf" srcId="{365A8B85-5FA8-4187-A1F7-450ECB4D0E13}" destId="{016DFA14-228E-4EDF-BA4A-D0D0DC5B95E7}" srcOrd="0" destOrd="2" presId="urn:microsoft.com/office/officeart/2018/5/layout/CenteredIconLabelDescriptionList"/>
    <dgm:cxn modelId="{0456D125-A6B2-42F6-8508-F20B5589B34A}" srcId="{AE019919-F611-46FC-A337-03479BF8930A}" destId="{0E861128-8692-4724-8B7E-0F2A874756AD}" srcOrd="1" destOrd="0" parTransId="{7EB51A48-5835-429F-B4A5-0AEBC3C27A94}" sibTransId="{6C510052-32B2-4A1A-A13B-DF596D4FBABF}"/>
    <dgm:cxn modelId="{7249FB25-80E7-445F-A671-D3102C2B91AD}" srcId="{34A58911-4B2C-4658-A1FE-D31C160BF559}" destId="{EBE66CBC-1502-4A24-A6F5-1602A594D51D}" srcOrd="1" destOrd="0" parTransId="{BAC25F37-296A-450F-91E5-3D74857FD2DF}" sibTransId="{A30607A4-D750-419F-9968-F41E686FC1E0}"/>
    <dgm:cxn modelId="{3919B52B-972F-45D4-A834-8692EC7E8307}" type="presOf" srcId="{49CFA5DA-8539-4D45-A1D5-0D6F3F6436EF}" destId="{A07A4912-BBC0-4A9F-BE1D-0DE1AD291B44}" srcOrd="0" destOrd="0" presId="urn:microsoft.com/office/officeart/2018/5/layout/CenteredIconLabelDescriptionList"/>
    <dgm:cxn modelId="{538C9A2E-019B-407B-920F-E7B961F7CF7C}" type="presOf" srcId="{607E579B-6982-47DD-8C7D-EB8C17F1AC9A}" destId="{016DFA14-228E-4EDF-BA4A-D0D0DC5B95E7}" srcOrd="0" destOrd="0" presId="urn:microsoft.com/office/officeart/2018/5/layout/CenteredIconLabelDescriptionList"/>
    <dgm:cxn modelId="{54957C33-4EAD-4440-9F8B-1175165F8901}" type="presOf" srcId="{EBE66CBC-1502-4A24-A6F5-1602A594D51D}" destId="{A07A4912-BBC0-4A9F-BE1D-0DE1AD291B44}" srcOrd="0" destOrd="1" presId="urn:microsoft.com/office/officeart/2018/5/layout/CenteredIconLabelDescriptionList"/>
    <dgm:cxn modelId="{E78AC43B-DCF1-4193-8ADA-639AD9AF3AEE}" srcId="{87451169-000D-4073-812A-E550F7DD2139}" destId="{ACF82CFA-C17A-4BE8-80D8-E55FBDBCC760}" srcOrd="0" destOrd="0" parTransId="{4EEA5D87-2022-4F39-A2D2-8EB2FA702A6B}" sibTransId="{38D32D9F-18B0-46C9-AE71-BBA7A41005E6}"/>
    <dgm:cxn modelId="{7574533C-059D-4468-B7D1-2E1DC2A6AD2D}" srcId="{34A58911-4B2C-4658-A1FE-D31C160BF559}" destId="{3AC7A9B7-C2E6-4170-8D43-3719F225F378}" srcOrd="2" destOrd="0" parTransId="{9FC1CDB5-6A59-49B0-B6C8-C8D17803F40E}" sibTransId="{4EE60E26-AEF4-48B4-9D27-1AECB8D576FC}"/>
    <dgm:cxn modelId="{56B6B241-A986-443F-9451-19F1DC7E76BF}" srcId="{ACF82CFA-C17A-4BE8-80D8-E55FBDBCC760}" destId="{607E579B-6982-47DD-8C7D-EB8C17F1AC9A}" srcOrd="0" destOrd="0" parTransId="{7BBBEA32-CE12-47BA-AB76-4DA38A3CA6A7}" sibTransId="{F27D1692-5560-488F-AA8C-4F8CB6CB0CA2}"/>
    <dgm:cxn modelId="{61AEF467-2165-486B-9379-96509BF49B64}" type="presOf" srcId="{4A114B36-2958-45AC-BACB-0AF05922B36B}" destId="{ECA712BB-2A8C-40A0-B3D3-2D7E5ECD86DD}" srcOrd="0" destOrd="0" presId="urn:microsoft.com/office/officeart/2018/5/layout/CenteredIconLabelDescriptionList"/>
    <dgm:cxn modelId="{39886E4C-62D7-4A88-B9FA-AF4019511412}" srcId="{87451169-000D-4073-812A-E550F7DD2139}" destId="{AE019919-F611-46FC-A337-03479BF8930A}" srcOrd="2" destOrd="0" parTransId="{B0290012-61BD-4882-8CF1-A600ABF80ADC}" sibTransId="{7C9E16FE-9DBB-48D7-BFA8-693D78BD695D}"/>
    <dgm:cxn modelId="{8176FB70-79AA-4B4E-BDBC-C9A76EC3C128}" srcId="{AE019919-F611-46FC-A337-03479BF8930A}" destId="{4A114B36-2958-45AC-BACB-0AF05922B36B}" srcOrd="0" destOrd="0" parTransId="{A33318D7-0B75-4DBD-8A0A-7EBC6B56F087}" sibTransId="{FDE46C66-2152-4107-928B-DAF711819C20}"/>
    <dgm:cxn modelId="{67590572-36EC-44CF-B0E9-99AF5600C082}" srcId="{ACF82CFA-C17A-4BE8-80D8-E55FBDBCC760}" destId="{CD4E50CE-6061-406A-A5AA-C01A3DDEDD39}" srcOrd="1" destOrd="0" parTransId="{8FEB32A1-F72F-449C-B96D-6550214105C6}" sibTransId="{A6E2ED34-02AC-4B40-8A3F-E2D9EA9AE689}"/>
    <dgm:cxn modelId="{33324C53-38AA-4326-A2E8-D331720A1A72}" srcId="{34A58911-4B2C-4658-A1FE-D31C160BF559}" destId="{ABC5D212-65F9-48B8-9531-F26AF184D0DD}" srcOrd="3" destOrd="0" parTransId="{E14F16E4-E943-4BAD-AC51-A7D4958052A5}" sibTransId="{D95B8605-2297-4DD1-B6CD-3932F6D40349}"/>
    <dgm:cxn modelId="{2E053EA9-73E4-4B48-8E79-09E9855CB8D9}" type="presOf" srcId="{ABC5D212-65F9-48B8-9531-F26AF184D0DD}" destId="{A07A4912-BBC0-4A9F-BE1D-0DE1AD291B44}" srcOrd="0" destOrd="3" presId="urn:microsoft.com/office/officeart/2018/5/layout/CenteredIconLabelDescriptionList"/>
    <dgm:cxn modelId="{E36119AF-CAE9-4C27-A5A6-72CF03F37C4C}" srcId="{ACF82CFA-C17A-4BE8-80D8-E55FBDBCC760}" destId="{365A8B85-5FA8-4187-A1F7-450ECB4D0E13}" srcOrd="2" destOrd="0" parTransId="{B7613FB2-518F-439B-9666-7A9D36113BA3}" sibTransId="{A6D00D9B-2590-4682-BCEE-CB874FDEA21B}"/>
    <dgm:cxn modelId="{F4D74BD4-E152-46C4-8A8D-97D732EFD1D3}" type="presOf" srcId="{3AC7A9B7-C2E6-4170-8D43-3719F225F378}" destId="{A07A4912-BBC0-4A9F-BE1D-0DE1AD291B44}" srcOrd="0" destOrd="2" presId="urn:microsoft.com/office/officeart/2018/5/layout/CenteredIconLabelDescriptionList"/>
    <dgm:cxn modelId="{E2E2FFD9-38BF-4C00-B256-B9E102CF53DB}" type="presOf" srcId="{ACF82CFA-C17A-4BE8-80D8-E55FBDBCC760}" destId="{170CB5A9-1525-4D20-9350-D08C9D2617E1}" srcOrd="0" destOrd="0" presId="urn:microsoft.com/office/officeart/2018/5/layout/CenteredIconLabelDescriptionList"/>
    <dgm:cxn modelId="{9B0392E6-D1AC-48C5-91AD-81CACC391CAD}" type="presOf" srcId="{87451169-000D-4073-812A-E550F7DD2139}" destId="{E85ED01F-D51A-4591-BB36-E33F45BA1459}" srcOrd="0" destOrd="0" presId="urn:microsoft.com/office/officeart/2018/5/layout/CenteredIconLabelDescriptionList"/>
    <dgm:cxn modelId="{04AA02E7-602B-428D-BCEE-B7004A76339C}" type="presOf" srcId="{0E861128-8692-4724-8B7E-0F2A874756AD}" destId="{ECA712BB-2A8C-40A0-B3D3-2D7E5ECD86DD}" srcOrd="0" destOrd="1" presId="urn:microsoft.com/office/officeart/2018/5/layout/CenteredIconLabelDescriptionList"/>
    <dgm:cxn modelId="{EEA483E7-1027-4849-A46A-B9CBB254B0B9}" type="presOf" srcId="{CD4E50CE-6061-406A-A5AA-C01A3DDEDD39}" destId="{016DFA14-228E-4EDF-BA4A-D0D0DC5B95E7}" srcOrd="0" destOrd="1" presId="urn:microsoft.com/office/officeart/2018/5/layout/CenteredIconLabelDescriptionList"/>
    <dgm:cxn modelId="{49E57AF2-9562-4F05-8A0B-1CF81C28D185}" type="presOf" srcId="{AE019919-F611-46FC-A337-03479BF8930A}" destId="{26D79341-88FF-4AD5-8C87-F291BF5BCDA5}" srcOrd="0" destOrd="0" presId="urn:microsoft.com/office/officeart/2018/5/layout/CenteredIconLabelDescriptionList"/>
    <dgm:cxn modelId="{A40533F5-9175-46D9-A30E-30CA7B9D2BF9}" type="presOf" srcId="{34A58911-4B2C-4658-A1FE-D31C160BF559}" destId="{A86FBEF7-AF79-40E4-8B1B-CE0983C096FC}" srcOrd="0" destOrd="0" presId="urn:microsoft.com/office/officeart/2018/5/layout/CenteredIconLabelDescriptionList"/>
    <dgm:cxn modelId="{EF2914FF-A497-478A-92B6-AE753CF22D3B}" srcId="{87451169-000D-4073-812A-E550F7DD2139}" destId="{34A58911-4B2C-4658-A1FE-D31C160BF559}" srcOrd="1" destOrd="0" parTransId="{BA4D0380-3365-4789-A999-919D4DE333EA}" sibTransId="{2105AE2D-5EA8-4E20-A8E0-1E1E5C6B124B}"/>
    <dgm:cxn modelId="{B131DA18-C279-48F0-B8A4-E48BD0096185}" type="presParOf" srcId="{E85ED01F-D51A-4591-BB36-E33F45BA1459}" destId="{FAA19948-94B3-4948-92C9-C188D0F7C592}" srcOrd="0" destOrd="0" presId="urn:microsoft.com/office/officeart/2018/5/layout/CenteredIconLabelDescriptionList"/>
    <dgm:cxn modelId="{A7D70984-CC3B-4E74-AD93-8CF22897BC34}" type="presParOf" srcId="{FAA19948-94B3-4948-92C9-C188D0F7C592}" destId="{426C1B12-0E25-4DE5-8C53-C65C4D16118D}" srcOrd="0" destOrd="0" presId="urn:microsoft.com/office/officeart/2018/5/layout/CenteredIconLabelDescriptionList"/>
    <dgm:cxn modelId="{E102BB73-7536-40A2-B439-999435E2F5E6}" type="presParOf" srcId="{FAA19948-94B3-4948-92C9-C188D0F7C592}" destId="{2B691CB9-0D11-4C25-998C-078D9AAB3D88}" srcOrd="1" destOrd="0" presId="urn:microsoft.com/office/officeart/2018/5/layout/CenteredIconLabelDescriptionList"/>
    <dgm:cxn modelId="{A2641119-CD24-4AC9-B50D-1F48ED17E52B}" type="presParOf" srcId="{FAA19948-94B3-4948-92C9-C188D0F7C592}" destId="{170CB5A9-1525-4D20-9350-D08C9D2617E1}" srcOrd="2" destOrd="0" presId="urn:microsoft.com/office/officeart/2018/5/layout/CenteredIconLabelDescriptionList"/>
    <dgm:cxn modelId="{E0BC6AC0-F91A-4145-B767-0F8198735E6F}" type="presParOf" srcId="{FAA19948-94B3-4948-92C9-C188D0F7C592}" destId="{D8083F26-ED7E-4FA4-A762-BD4D24D9602C}" srcOrd="3" destOrd="0" presId="urn:microsoft.com/office/officeart/2018/5/layout/CenteredIconLabelDescriptionList"/>
    <dgm:cxn modelId="{652A6E56-1466-46E6-A6DA-5C5B15A99BBE}" type="presParOf" srcId="{FAA19948-94B3-4948-92C9-C188D0F7C592}" destId="{016DFA14-228E-4EDF-BA4A-D0D0DC5B95E7}" srcOrd="4" destOrd="0" presId="urn:microsoft.com/office/officeart/2018/5/layout/CenteredIconLabelDescriptionList"/>
    <dgm:cxn modelId="{1494A68C-B7B2-4362-A3C6-4BACECE42034}" type="presParOf" srcId="{E85ED01F-D51A-4591-BB36-E33F45BA1459}" destId="{FB18B1A5-ECA6-4027-8421-9B8B2C37CE22}" srcOrd="1" destOrd="0" presId="urn:microsoft.com/office/officeart/2018/5/layout/CenteredIconLabelDescriptionList"/>
    <dgm:cxn modelId="{AB94AB42-89A2-4B9C-A375-5A0C1BE83E40}" type="presParOf" srcId="{E85ED01F-D51A-4591-BB36-E33F45BA1459}" destId="{55165BBF-6878-4C6D-939A-7C55CD9D8F0A}" srcOrd="2" destOrd="0" presId="urn:microsoft.com/office/officeart/2018/5/layout/CenteredIconLabelDescriptionList"/>
    <dgm:cxn modelId="{517AC468-93A3-4FF6-8861-59ECBF59F203}" type="presParOf" srcId="{55165BBF-6878-4C6D-939A-7C55CD9D8F0A}" destId="{57BE0433-3816-4E4E-904E-FFFAA0C2E37E}" srcOrd="0" destOrd="0" presId="urn:microsoft.com/office/officeart/2018/5/layout/CenteredIconLabelDescriptionList"/>
    <dgm:cxn modelId="{1BFDDCC8-BED2-4067-9DB9-B6BD44D5EC0F}" type="presParOf" srcId="{55165BBF-6878-4C6D-939A-7C55CD9D8F0A}" destId="{047D01E6-177A-4EA8-B29E-B7990D93119B}" srcOrd="1" destOrd="0" presId="urn:microsoft.com/office/officeart/2018/5/layout/CenteredIconLabelDescriptionList"/>
    <dgm:cxn modelId="{8CA4551B-2B95-4FF4-8D05-462102E804B8}" type="presParOf" srcId="{55165BBF-6878-4C6D-939A-7C55CD9D8F0A}" destId="{A86FBEF7-AF79-40E4-8B1B-CE0983C096FC}" srcOrd="2" destOrd="0" presId="urn:microsoft.com/office/officeart/2018/5/layout/CenteredIconLabelDescriptionList"/>
    <dgm:cxn modelId="{12DECAA3-17F9-46F3-A9B7-5ACB51224A74}" type="presParOf" srcId="{55165BBF-6878-4C6D-939A-7C55CD9D8F0A}" destId="{BAE8FAFF-390F-48C9-93A3-783830B78EF8}" srcOrd="3" destOrd="0" presId="urn:microsoft.com/office/officeart/2018/5/layout/CenteredIconLabelDescriptionList"/>
    <dgm:cxn modelId="{5F9E52CD-25E5-4FA0-9808-B741630D6A46}" type="presParOf" srcId="{55165BBF-6878-4C6D-939A-7C55CD9D8F0A}" destId="{A07A4912-BBC0-4A9F-BE1D-0DE1AD291B44}" srcOrd="4" destOrd="0" presId="urn:microsoft.com/office/officeart/2018/5/layout/CenteredIconLabelDescriptionList"/>
    <dgm:cxn modelId="{811930F0-35E4-49B5-9345-6F2E8DD63E5C}" type="presParOf" srcId="{E85ED01F-D51A-4591-BB36-E33F45BA1459}" destId="{254F15E0-943C-4CF3-A502-6EB36F5D6968}" srcOrd="3" destOrd="0" presId="urn:microsoft.com/office/officeart/2018/5/layout/CenteredIconLabelDescriptionList"/>
    <dgm:cxn modelId="{D2B1A186-8CCD-4F29-8926-48148FCCA331}" type="presParOf" srcId="{E85ED01F-D51A-4591-BB36-E33F45BA1459}" destId="{2CC35FAE-30E5-4CBA-AB16-8CE3C2078A84}" srcOrd="4" destOrd="0" presId="urn:microsoft.com/office/officeart/2018/5/layout/CenteredIconLabelDescriptionList"/>
    <dgm:cxn modelId="{3AB50F36-F176-432A-95EC-833102DF1DC9}" type="presParOf" srcId="{2CC35FAE-30E5-4CBA-AB16-8CE3C2078A84}" destId="{6E62578B-69FC-43D0-80A9-DC3F20313F56}" srcOrd="0" destOrd="0" presId="urn:microsoft.com/office/officeart/2018/5/layout/CenteredIconLabelDescriptionList"/>
    <dgm:cxn modelId="{0ACC5053-0396-48F3-B995-15457A0F385C}" type="presParOf" srcId="{2CC35FAE-30E5-4CBA-AB16-8CE3C2078A84}" destId="{CAD71593-69A2-4E29-8DAD-50D78BBA89E7}" srcOrd="1" destOrd="0" presId="urn:microsoft.com/office/officeart/2018/5/layout/CenteredIconLabelDescriptionList"/>
    <dgm:cxn modelId="{F58758BE-63B1-4530-A546-64E57CDE4AD3}" type="presParOf" srcId="{2CC35FAE-30E5-4CBA-AB16-8CE3C2078A84}" destId="{26D79341-88FF-4AD5-8C87-F291BF5BCDA5}" srcOrd="2" destOrd="0" presId="urn:microsoft.com/office/officeart/2018/5/layout/CenteredIconLabelDescriptionList"/>
    <dgm:cxn modelId="{972CC05B-86CD-4344-960E-7169D2F64A53}" type="presParOf" srcId="{2CC35FAE-30E5-4CBA-AB16-8CE3C2078A84}" destId="{4EBD3644-810E-440D-99FB-A258A457586E}" srcOrd="3" destOrd="0" presId="urn:microsoft.com/office/officeart/2018/5/layout/CenteredIconLabelDescriptionList"/>
    <dgm:cxn modelId="{A8EC0875-EDCA-41B6-85F6-67C3DD8B676E}" type="presParOf" srcId="{2CC35FAE-30E5-4CBA-AB16-8CE3C2078A84}" destId="{ECA712BB-2A8C-40A0-B3D3-2D7E5ECD86DD}" srcOrd="4" destOrd="0" presId="urn:microsoft.com/office/officeart/2018/5/layout/CenteredIconLabelDescriptionList"/>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36BA6B9A-E5D2-4F4C-AD8E-C8BE89AAB891}" type="doc">
      <dgm:prSet loTypeId="urn:microsoft.com/office/officeart/2005/8/layout/default" loCatId="list" qsTypeId="urn:microsoft.com/office/officeart/2005/8/quickstyle/simple1" qsCatId="simple" csTypeId="urn:microsoft.com/office/officeart/2005/8/colors/colorful1" csCatId="colorful"/>
      <dgm:spPr/>
      <dgm:t>
        <a:bodyPr/>
        <a:lstStyle/>
        <a:p>
          <a:endParaRPr lang="en-US"/>
        </a:p>
      </dgm:t>
    </dgm:pt>
    <dgm:pt modelId="{AA75E399-EC3B-4870-8F71-4B73DFBBE8D5}">
      <dgm:prSet/>
      <dgm:spPr/>
      <dgm:t>
        <a:bodyPr/>
        <a:lstStyle/>
        <a:p>
          <a:r>
            <a:rPr lang="en-US" dirty="0">
              <a:latin typeface="Gilroy" panose="00000500000000000000"/>
            </a:rPr>
            <a:t>Unhealthy eating patterns, </a:t>
          </a:r>
          <a:r>
            <a:rPr lang="en-US" dirty="0" err="1">
              <a:latin typeface="Gilroy" panose="00000500000000000000"/>
            </a:rPr>
            <a:t>ie</a:t>
          </a:r>
          <a:r>
            <a:rPr lang="en-US" dirty="0">
              <a:latin typeface="Gilroy" panose="00000500000000000000"/>
            </a:rPr>
            <a:t> grazing, nibbling, skipping meals, mindless eating</a:t>
          </a:r>
        </a:p>
      </dgm:t>
    </dgm:pt>
    <dgm:pt modelId="{A5405A04-F09E-4A18-B4F1-239F0CC40859}" type="parTrans" cxnId="{E69BC256-B629-4EA5-BEA1-BFB3D9FB8B50}">
      <dgm:prSet/>
      <dgm:spPr/>
      <dgm:t>
        <a:bodyPr/>
        <a:lstStyle/>
        <a:p>
          <a:endParaRPr lang="en-US"/>
        </a:p>
      </dgm:t>
    </dgm:pt>
    <dgm:pt modelId="{46F512E3-8107-4971-921C-CDDCCA2FEACB}" type="sibTrans" cxnId="{E69BC256-B629-4EA5-BEA1-BFB3D9FB8B50}">
      <dgm:prSet/>
      <dgm:spPr/>
      <dgm:t>
        <a:bodyPr/>
        <a:lstStyle/>
        <a:p>
          <a:endParaRPr lang="en-US"/>
        </a:p>
      </dgm:t>
    </dgm:pt>
    <dgm:pt modelId="{25CF6F8B-67B1-4FAB-AA6E-BCF7E527973A}">
      <dgm:prSet/>
      <dgm:spPr/>
      <dgm:t>
        <a:bodyPr/>
        <a:lstStyle/>
        <a:p>
          <a:r>
            <a:rPr lang="en-US" dirty="0">
              <a:latin typeface="Gilroy" panose="00000500000000000000"/>
            </a:rPr>
            <a:t>Eating beyond the point of fullness</a:t>
          </a:r>
        </a:p>
      </dgm:t>
    </dgm:pt>
    <dgm:pt modelId="{548AEDFE-22FD-4F45-AC10-96C9789ED556}" type="parTrans" cxnId="{89A7D06A-C92F-40B9-A789-E5812E09692C}">
      <dgm:prSet/>
      <dgm:spPr/>
      <dgm:t>
        <a:bodyPr/>
        <a:lstStyle/>
        <a:p>
          <a:endParaRPr lang="en-US"/>
        </a:p>
      </dgm:t>
    </dgm:pt>
    <dgm:pt modelId="{E084A192-6673-47B9-9994-7EB2BC28FC35}" type="sibTrans" cxnId="{89A7D06A-C92F-40B9-A789-E5812E09692C}">
      <dgm:prSet/>
      <dgm:spPr/>
      <dgm:t>
        <a:bodyPr/>
        <a:lstStyle/>
        <a:p>
          <a:endParaRPr lang="en-US"/>
        </a:p>
      </dgm:t>
    </dgm:pt>
    <dgm:pt modelId="{E28FEE06-6AE2-4EB7-B15C-9E34B3B1CD54}">
      <dgm:prSet/>
      <dgm:spPr/>
      <dgm:t>
        <a:bodyPr/>
        <a:lstStyle/>
        <a:p>
          <a:r>
            <a:rPr lang="en-US">
              <a:latin typeface="Gilroy" panose="00000500000000000000"/>
            </a:rPr>
            <a:t>Not eating enough protein or fibre at meals (balanced meals)</a:t>
          </a:r>
        </a:p>
      </dgm:t>
    </dgm:pt>
    <dgm:pt modelId="{FA4FC5C4-2BA3-4474-855F-B53D0D23F79B}" type="parTrans" cxnId="{95A0A0D7-B89D-445E-AF14-5053E770BE8B}">
      <dgm:prSet/>
      <dgm:spPr/>
      <dgm:t>
        <a:bodyPr/>
        <a:lstStyle/>
        <a:p>
          <a:endParaRPr lang="en-US"/>
        </a:p>
      </dgm:t>
    </dgm:pt>
    <dgm:pt modelId="{D8EC81B0-6F49-4738-8FA4-EA5340201BBE}" type="sibTrans" cxnId="{95A0A0D7-B89D-445E-AF14-5053E770BE8B}">
      <dgm:prSet/>
      <dgm:spPr/>
      <dgm:t>
        <a:bodyPr/>
        <a:lstStyle/>
        <a:p>
          <a:endParaRPr lang="en-US"/>
        </a:p>
      </dgm:t>
    </dgm:pt>
    <dgm:pt modelId="{B0D1CD9C-5F0A-477B-859B-B326EDE592EF}">
      <dgm:prSet/>
      <dgm:spPr/>
      <dgm:t>
        <a:bodyPr/>
        <a:lstStyle/>
        <a:p>
          <a:r>
            <a:rPr lang="en-US">
              <a:latin typeface="Gilroy" panose="00000500000000000000"/>
            </a:rPr>
            <a:t>Improvement or loss in dumping syndrome symptoms</a:t>
          </a:r>
        </a:p>
      </dgm:t>
    </dgm:pt>
    <dgm:pt modelId="{C0ED7290-1ED7-40EB-85EA-934D8DA61940}" type="parTrans" cxnId="{5F88606D-E369-4E77-88D4-0216B6B3DB3D}">
      <dgm:prSet/>
      <dgm:spPr/>
      <dgm:t>
        <a:bodyPr/>
        <a:lstStyle/>
        <a:p>
          <a:endParaRPr lang="en-US"/>
        </a:p>
      </dgm:t>
    </dgm:pt>
    <dgm:pt modelId="{1C57E32C-A567-45D6-82F1-0E49E1CC78D7}" type="sibTrans" cxnId="{5F88606D-E369-4E77-88D4-0216B6B3DB3D}">
      <dgm:prSet/>
      <dgm:spPr/>
      <dgm:t>
        <a:bodyPr/>
        <a:lstStyle/>
        <a:p>
          <a:endParaRPr lang="en-US"/>
        </a:p>
      </dgm:t>
    </dgm:pt>
    <dgm:pt modelId="{16A6A35F-B467-4BCD-A0CD-2D7B802A1DB5}">
      <dgm:prSet/>
      <dgm:spPr/>
      <dgm:t>
        <a:bodyPr/>
        <a:lstStyle/>
        <a:p>
          <a:r>
            <a:rPr lang="en-US" dirty="0">
              <a:latin typeface="Gilroy" panose="00000500000000000000"/>
            </a:rPr>
            <a:t>Choosing high calorie food and beverages</a:t>
          </a:r>
        </a:p>
      </dgm:t>
    </dgm:pt>
    <dgm:pt modelId="{E1D368F2-BC30-46A7-9F01-59A5418AEF5D}" type="parTrans" cxnId="{B2825197-CB39-42B6-A063-9F9A06A39330}">
      <dgm:prSet/>
      <dgm:spPr/>
      <dgm:t>
        <a:bodyPr/>
        <a:lstStyle/>
        <a:p>
          <a:endParaRPr lang="en-US"/>
        </a:p>
      </dgm:t>
    </dgm:pt>
    <dgm:pt modelId="{027FF9A5-62C3-498C-86F9-E391B442B2AF}" type="sibTrans" cxnId="{B2825197-CB39-42B6-A063-9F9A06A39330}">
      <dgm:prSet/>
      <dgm:spPr/>
      <dgm:t>
        <a:bodyPr/>
        <a:lstStyle/>
        <a:p>
          <a:endParaRPr lang="en-US"/>
        </a:p>
      </dgm:t>
    </dgm:pt>
    <dgm:pt modelId="{62F01F28-B012-45F4-A03C-B18E76445B66}">
      <dgm:prSet/>
      <dgm:spPr/>
      <dgm:t>
        <a:bodyPr/>
        <a:lstStyle/>
        <a:p>
          <a:r>
            <a:rPr lang="en-US">
              <a:latin typeface="Gilroy" panose="00000500000000000000"/>
            </a:rPr>
            <a:t>Increased portion sizes</a:t>
          </a:r>
        </a:p>
      </dgm:t>
    </dgm:pt>
    <dgm:pt modelId="{5D75E514-7C33-4E5C-85BB-9554260C9435}" type="parTrans" cxnId="{66AD67CF-2172-4985-B739-5082EC12B386}">
      <dgm:prSet/>
      <dgm:spPr/>
      <dgm:t>
        <a:bodyPr/>
        <a:lstStyle/>
        <a:p>
          <a:endParaRPr lang="en-US"/>
        </a:p>
      </dgm:t>
    </dgm:pt>
    <dgm:pt modelId="{095D6B30-8D42-4043-8018-943428214168}" type="sibTrans" cxnId="{66AD67CF-2172-4985-B739-5082EC12B386}">
      <dgm:prSet/>
      <dgm:spPr/>
      <dgm:t>
        <a:bodyPr/>
        <a:lstStyle/>
        <a:p>
          <a:endParaRPr lang="en-US"/>
        </a:p>
      </dgm:t>
    </dgm:pt>
    <dgm:pt modelId="{D41BC75F-3C5F-419A-AEBB-2C9500DA143A}">
      <dgm:prSet/>
      <dgm:spPr/>
      <dgm:t>
        <a:bodyPr/>
        <a:lstStyle/>
        <a:p>
          <a:r>
            <a:rPr lang="en-US">
              <a:latin typeface="Gilroy" panose="00000500000000000000"/>
            </a:rPr>
            <a:t>Eating and drinking at the same time</a:t>
          </a:r>
        </a:p>
      </dgm:t>
    </dgm:pt>
    <dgm:pt modelId="{475E6D11-DBB4-4926-BE24-AA718D40448E}" type="parTrans" cxnId="{7A9A105B-2A3D-4B46-B858-288341514CFA}">
      <dgm:prSet/>
      <dgm:spPr/>
      <dgm:t>
        <a:bodyPr/>
        <a:lstStyle/>
        <a:p>
          <a:endParaRPr lang="en-US"/>
        </a:p>
      </dgm:t>
    </dgm:pt>
    <dgm:pt modelId="{CE4C66C3-1361-47F4-ACC6-71528541E0F8}" type="sibTrans" cxnId="{7A9A105B-2A3D-4B46-B858-288341514CFA}">
      <dgm:prSet/>
      <dgm:spPr/>
      <dgm:t>
        <a:bodyPr/>
        <a:lstStyle/>
        <a:p>
          <a:endParaRPr lang="en-US"/>
        </a:p>
      </dgm:t>
    </dgm:pt>
    <dgm:pt modelId="{54BCE96C-E3E4-46EE-96D3-0E411FF5C6C1}">
      <dgm:prSet/>
      <dgm:spPr/>
      <dgm:t>
        <a:bodyPr/>
        <a:lstStyle/>
        <a:p>
          <a:r>
            <a:rPr lang="en-US" dirty="0">
              <a:latin typeface="Gilroy" panose="00000500000000000000"/>
            </a:rPr>
            <a:t>Emotional eating</a:t>
          </a:r>
        </a:p>
      </dgm:t>
    </dgm:pt>
    <dgm:pt modelId="{D2D87EEA-82FA-4585-BB49-1B8B14354F2D}" type="parTrans" cxnId="{D3108AEF-CAD0-420C-AEBB-BB931D0C3228}">
      <dgm:prSet/>
      <dgm:spPr/>
      <dgm:t>
        <a:bodyPr/>
        <a:lstStyle/>
        <a:p>
          <a:endParaRPr lang="en-US"/>
        </a:p>
      </dgm:t>
    </dgm:pt>
    <dgm:pt modelId="{7C3D3025-B446-418C-99AA-8A9FF0B5CF48}" type="sibTrans" cxnId="{D3108AEF-CAD0-420C-AEBB-BB931D0C3228}">
      <dgm:prSet/>
      <dgm:spPr/>
      <dgm:t>
        <a:bodyPr/>
        <a:lstStyle/>
        <a:p>
          <a:endParaRPr lang="en-US"/>
        </a:p>
      </dgm:t>
    </dgm:pt>
    <dgm:pt modelId="{996002F7-EAFF-424C-B2C1-1EBFEAB6DB1E}">
      <dgm:prSet/>
      <dgm:spPr/>
      <dgm:t>
        <a:bodyPr/>
        <a:lstStyle/>
        <a:p>
          <a:r>
            <a:rPr lang="en-US" dirty="0">
              <a:latin typeface="Gilroy" panose="00000500000000000000"/>
            </a:rPr>
            <a:t>Lack of self monitoring and self monitoring tools (journaling, weighing and measuring food)</a:t>
          </a:r>
        </a:p>
      </dgm:t>
    </dgm:pt>
    <dgm:pt modelId="{BB4B5603-C850-4E4A-B79E-BB94C8EA00C7}" type="parTrans" cxnId="{86828014-62FB-45A3-A90F-C11EB7AF7318}">
      <dgm:prSet/>
      <dgm:spPr/>
      <dgm:t>
        <a:bodyPr/>
        <a:lstStyle/>
        <a:p>
          <a:endParaRPr lang="en-US"/>
        </a:p>
      </dgm:t>
    </dgm:pt>
    <dgm:pt modelId="{3378EBDF-40CC-43C3-992B-BCA15CEC6447}" type="sibTrans" cxnId="{86828014-62FB-45A3-A90F-C11EB7AF7318}">
      <dgm:prSet/>
      <dgm:spPr/>
      <dgm:t>
        <a:bodyPr/>
        <a:lstStyle/>
        <a:p>
          <a:endParaRPr lang="en-US"/>
        </a:p>
      </dgm:t>
    </dgm:pt>
    <dgm:pt modelId="{738AA6CF-9F29-4C46-BCE9-243770A06795}">
      <dgm:prSet/>
      <dgm:spPr/>
      <dgm:t>
        <a:bodyPr/>
        <a:lstStyle/>
        <a:p>
          <a:r>
            <a:rPr lang="en-US">
              <a:latin typeface="Gilroy" panose="00000500000000000000"/>
            </a:rPr>
            <a:t>Lack of sleep and chronic stress</a:t>
          </a:r>
        </a:p>
      </dgm:t>
    </dgm:pt>
    <dgm:pt modelId="{7687D970-7972-4850-A2AE-37094D5B9AAE}" type="parTrans" cxnId="{175B04D2-DF38-45C7-A151-CE51494390C6}">
      <dgm:prSet/>
      <dgm:spPr/>
      <dgm:t>
        <a:bodyPr/>
        <a:lstStyle/>
        <a:p>
          <a:endParaRPr lang="en-US"/>
        </a:p>
      </dgm:t>
    </dgm:pt>
    <dgm:pt modelId="{35F793E4-2193-4280-B00B-E58E7822E344}" type="sibTrans" cxnId="{175B04D2-DF38-45C7-A151-CE51494390C6}">
      <dgm:prSet/>
      <dgm:spPr/>
      <dgm:t>
        <a:bodyPr/>
        <a:lstStyle/>
        <a:p>
          <a:endParaRPr lang="en-US"/>
        </a:p>
      </dgm:t>
    </dgm:pt>
    <dgm:pt modelId="{0D2B304F-5EFA-45EA-BBAA-DF1E0D7CA3BE}">
      <dgm:prSet/>
      <dgm:spPr/>
      <dgm:t>
        <a:bodyPr/>
        <a:lstStyle/>
        <a:p>
          <a:r>
            <a:rPr lang="en-US" dirty="0">
              <a:latin typeface="Gilroy" panose="00000500000000000000"/>
            </a:rPr>
            <a:t>Lack of physical activity</a:t>
          </a:r>
        </a:p>
      </dgm:t>
    </dgm:pt>
    <dgm:pt modelId="{B6000CA5-5ACB-45C3-A065-258661FFF30C}" type="parTrans" cxnId="{CDF6A877-288D-4C7C-975E-FB7D8BE58E0D}">
      <dgm:prSet/>
      <dgm:spPr/>
      <dgm:t>
        <a:bodyPr/>
        <a:lstStyle/>
        <a:p>
          <a:endParaRPr lang="en-US"/>
        </a:p>
      </dgm:t>
    </dgm:pt>
    <dgm:pt modelId="{9A4B4D36-B949-4677-8E05-B10DA61D1236}" type="sibTrans" cxnId="{CDF6A877-288D-4C7C-975E-FB7D8BE58E0D}">
      <dgm:prSet/>
      <dgm:spPr/>
      <dgm:t>
        <a:bodyPr/>
        <a:lstStyle/>
        <a:p>
          <a:endParaRPr lang="en-US"/>
        </a:p>
      </dgm:t>
    </dgm:pt>
    <dgm:pt modelId="{3697EDF1-B55D-4184-AFE1-6BEE3D2EFF5E}">
      <dgm:prSet/>
      <dgm:spPr/>
      <dgm:t>
        <a:bodyPr/>
        <a:lstStyle/>
        <a:p>
          <a:r>
            <a:rPr lang="en-US" dirty="0">
              <a:latin typeface="Gilroy" panose="00000500000000000000"/>
            </a:rPr>
            <a:t>Medications</a:t>
          </a:r>
        </a:p>
      </dgm:t>
    </dgm:pt>
    <dgm:pt modelId="{1762BEA9-D917-404C-B53B-5F5F6DAF676C}" type="parTrans" cxnId="{F6ADB331-0659-4D87-9504-7712F0B634F4}">
      <dgm:prSet/>
      <dgm:spPr/>
      <dgm:t>
        <a:bodyPr/>
        <a:lstStyle/>
        <a:p>
          <a:endParaRPr lang="en-US"/>
        </a:p>
      </dgm:t>
    </dgm:pt>
    <dgm:pt modelId="{9E2BF970-B7D4-4E13-AD57-5E4091B2BB43}" type="sibTrans" cxnId="{F6ADB331-0659-4D87-9504-7712F0B634F4}">
      <dgm:prSet/>
      <dgm:spPr/>
      <dgm:t>
        <a:bodyPr/>
        <a:lstStyle/>
        <a:p>
          <a:endParaRPr lang="en-US"/>
        </a:p>
      </dgm:t>
    </dgm:pt>
    <dgm:pt modelId="{79701824-4031-4BE5-AB69-50442325E266}" type="pres">
      <dgm:prSet presAssocID="{36BA6B9A-E5D2-4F4C-AD8E-C8BE89AAB891}" presName="diagram" presStyleCnt="0">
        <dgm:presLayoutVars>
          <dgm:dir/>
          <dgm:resizeHandles val="exact"/>
        </dgm:presLayoutVars>
      </dgm:prSet>
      <dgm:spPr/>
    </dgm:pt>
    <dgm:pt modelId="{3237364C-7796-4053-8DA4-9BADA53CD083}" type="pres">
      <dgm:prSet presAssocID="{AA75E399-EC3B-4870-8F71-4B73DFBBE8D5}" presName="node" presStyleLbl="node1" presStyleIdx="0" presStyleCnt="12">
        <dgm:presLayoutVars>
          <dgm:bulletEnabled val="1"/>
        </dgm:presLayoutVars>
      </dgm:prSet>
      <dgm:spPr/>
    </dgm:pt>
    <dgm:pt modelId="{7D76EB18-5F9B-4242-B136-581EC4C6904D}" type="pres">
      <dgm:prSet presAssocID="{46F512E3-8107-4971-921C-CDDCCA2FEACB}" presName="sibTrans" presStyleCnt="0"/>
      <dgm:spPr/>
    </dgm:pt>
    <dgm:pt modelId="{143B40D3-09F1-4EE8-B5C3-C8BF3B28C64B}" type="pres">
      <dgm:prSet presAssocID="{25CF6F8B-67B1-4FAB-AA6E-BCF7E527973A}" presName="node" presStyleLbl="node1" presStyleIdx="1" presStyleCnt="12">
        <dgm:presLayoutVars>
          <dgm:bulletEnabled val="1"/>
        </dgm:presLayoutVars>
      </dgm:prSet>
      <dgm:spPr/>
    </dgm:pt>
    <dgm:pt modelId="{47F57C11-D345-416C-85B2-65D44A56CCF4}" type="pres">
      <dgm:prSet presAssocID="{E084A192-6673-47B9-9994-7EB2BC28FC35}" presName="sibTrans" presStyleCnt="0"/>
      <dgm:spPr/>
    </dgm:pt>
    <dgm:pt modelId="{E3FA744E-6921-4D9F-91D8-91987DBA651F}" type="pres">
      <dgm:prSet presAssocID="{E28FEE06-6AE2-4EB7-B15C-9E34B3B1CD54}" presName="node" presStyleLbl="node1" presStyleIdx="2" presStyleCnt="12">
        <dgm:presLayoutVars>
          <dgm:bulletEnabled val="1"/>
        </dgm:presLayoutVars>
      </dgm:prSet>
      <dgm:spPr/>
    </dgm:pt>
    <dgm:pt modelId="{97DF7EA6-4F86-4FBC-8955-5B1998080568}" type="pres">
      <dgm:prSet presAssocID="{D8EC81B0-6F49-4738-8FA4-EA5340201BBE}" presName="sibTrans" presStyleCnt="0"/>
      <dgm:spPr/>
    </dgm:pt>
    <dgm:pt modelId="{EE116E1E-FB4D-4F8F-9931-A8B5C2C3CA0C}" type="pres">
      <dgm:prSet presAssocID="{B0D1CD9C-5F0A-477B-859B-B326EDE592EF}" presName="node" presStyleLbl="node1" presStyleIdx="3" presStyleCnt="12">
        <dgm:presLayoutVars>
          <dgm:bulletEnabled val="1"/>
        </dgm:presLayoutVars>
      </dgm:prSet>
      <dgm:spPr/>
    </dgm:pt>
    <dgm:pt modelId="{ABE0185F-6FD9-4129-BD26-2B1A88A76BAE}" type="pres">
      <dgm:prSet presAssocID="{1C57E32C-A567-45D6-82F1-0E49E1CC78D7}" presName="sibTrans" presStyleCnt="0"/>
      <dgm:spPr/>
    </dgm:pt>
    <dgm:pt modelId="{D8BAB2C6-6B18-4D0F-8990-6F25D7FD5063}" type="pres">
      <dgm:prSet presAssocID="{16A6A35F-B467-4BCD-A0CD-2D7B802A1DB5}" presName="node" presStyleLbl="node1" presStyleIdx="4" presStyleCnt="12">
        <dgm:presLayoutVars>
          <dgm:bulletEnabled val="1"/>
        </dgm:presLayoutVars>
      </dgm:prSet>
      <dgm:spPr/>
    </dgm:pt>
    <dgm:pt modelId="{417BA2F0-3ABC-4B5D-B47D-5DED80A9DA21}" type="pres">
      <dgm:prSet presAssocID="{027FF9A5-62C3-498C-86F9-E391B442B2AF}" presName="sibTrans" presStyleCnt="0"/>
      <dgm:spPr/>
    </dgm:pt>
    <dgm:pt modelId="{193B90E9-1D3E-4FBE-A3D9-303264C1076A}" type="pres">
      <dgm:prSet presAssocID="{62F01F28-B012-45F4-A03C-B18E76445B66}" presName="node" presStyleLbl="node1" presStyleIdx="5" presStyleCnt="12">
        <dgm:presLayoutVars>
          <dgm:bulletEnabled val="1"/>
        </dgm:presLayoutVars>
      </dgm:prSet>
      <dgm:spPr/>
    </dgm:pt>
    <dgm:pt modelId="{4F7EF5D2-7D4E-4578-8D95-2530B63DC57E}" type="pres">
      <dgm:prSet presAssocID="{095D6B30-8D42-4043-8018-943428214168}" presName="sibTrans" presStyleCnt="0"/>
      <dgm:spPr/>
    </dgm:pt>
    <dgm:pt modelId="{B59CCAC0-B422-48DB-8401-3701CF559BBA}" type="pres">
      <dgm:prSet presAssocID="{D41BC75F-3C5F-419A-AEBB-2C9500DA143A}" presName="node" presStyleLbl="node1" presStyleIdx="6" presStyleCnt="12">
        <dgm:presLayoutVars>
          <dgm:bulletEnabled val="1"/>
        </dgm:presLayoutVars>
      </dgm:prSet>
      <dgm:spPr/>
    </dgm:pt>
    <dgm:pt modelId="{651D03D8-3F50-4F7F-8EC4-6FF8D615CB52}" type="pres">
      <dgm:prSet presAssocID="{CE4C66C3-1361-47F4-ACC6-71528541E0F8}" presName="sibTrans" presStyleCnt="0"/>
      <dgm:spPr/>
    </dgm:pt>
    <dgm:pt modelId="{E86E1B58-E0FD-4AFF-BAFD-4AF03F54C377}" type="pres">
      <dgm:prSet presAssocID="{54BCE96C-E3E4-46EE-96D3-0E411FF5C6C1}" presName="node" presStyleLbl="node1" presStyleIdx="7" presStyleCnt="12">
        <dgm:presLayoutVars>
          <dgm:bulletEnabled val="1"/>
        </dgm:presLayoutVars>
      </dgm:prSet>
      <dgm:spPr/>
    </dgm:pt>
    <dgm:pt modelId="{39FEB305-70B7-46CE-BA33-A7DE773726F0}" type="pres">
      <dgm:prSet presAssocID="{7C3D3025-B446-418C-99AA-8A9FF0B5CF48}" presName="sibTrans" presStyleCnt="0"/>
      <dgm:spPr/>
    </dgm:pt>
    <dgm:pt modelId="{97C6A9AF-CCB3-4AD6-A34C-9034570DBE84}" type="pres">
      <dgm:prSet presAssocID="{996002F7-EAFF-424C-B2C1-1EBFEAB6DB1E}" presName="node" presStyleLbl="node1" presStyleIdx="8" presStyleCnt="12">
        <dgm:presLayoutVars>
          <dgm:bulletEnabled val="1"/>
        </dgm:presLayoutVars>
      </dgm:prSet>
      <dgm:spPr/>
    </dgm:pt>
    <dgm:pt modelId="{AAFA3A02-A5FC-434D-ADA4-3121E3E52CFE}" type="pres">
      <dgm:prSet presAssocID="{3378EBDF-40CC-43C3-992B-BCA15CEC6447}" presName="sibTrans" presStyleCnt="0"/>
      <dgm:spPr/>
    </dgm:pt>
    <dgm:pt modelId="{A0561220-5EAE-4809-8740-514375ACC079}" type="pres">
      <dgm:prSet presAssocID="{738AA6CF-9F29-4C46-BCE9-243770A06795}" presName="node" presStyleLbl="node1" presStyleIdx="9" presStyleCnt="12">
        <dgm:presLayoutVars>
          <dgm:bulletEnabled val="1"/>
        </dgm:presLayoutVars>
      </dgm:prSet>
      <dgm:spPr/>
    </dgm:pt>
    <dgm:pt modelId="{AEA7F8AE-0D9E-4C26-89FB-460A05C5214A}" type="pres">
      <dgm:prSet presAssocID="{35F793E4-2193-4280-B00B-E58E7822E344}" presName="sibTrans" presStyleCnt="0"/>
      <dgm:spPr/>
    </dgm:pt>
    <dgm:pt modelId="{94EF8287-224D-47E9-996D-362EEC201AA8}" type="pres">
      <dgm:prSet presAssocID="{0D2B304F-5EFA-45EA-BBAA-DF1E0D7CA3BE}" presName="node" presStyleLbl="node1" presStyleIdx="10" presStyleCnt="12">
        <dgm:presLayoutVars>
          <dgm:bulletEnabled val="1"/>
        </dgm:presLayoutVars>
      </dgm:prSet>
      <dgm:spPr/>
    </dgm:pt>
    <dgm:pt modelId="{F139121E-09F6-4D6C-9952-B28E89FE0E94}" type="pres">
      <dgm:prSet presAssocID="{9A4B4D36-B949-4677-8E05-B10DA61D1236}" presName="sibTrans" presStyleCnt="0"/>
      <dgm:spPr/>
    </dgm:pt>
    <dgm:pt modelId="{2E893628-09EE-4ECA-8048-2D4197B1C2E7}" type="pres">
      <dgm:prSet presAssocID="{3697EDF1-B55D-4184-AFE1-6BEE3D2EFF5E}" presName="node" presStyleLbl="node1" presStyleIdx="11" presStyleCnt="12">
        <dgm:presLayoutVars>
          <dgm:bulletEnabled val="1"/>
        </dgm:presLayoutVars>
      </dgm:prSet>
      <dgm:spPr/>
    </dgm:pt>
  </dgm:ptLst>
  <dgm:cxnLst>
    <dgm:cxn modelId="{86828014-62FB-45A3-A90F-C11EB7AF7318}" srcId="{36BA6B9A-E5D2-4F4C-AD8E-C8BE89AAB891}" destId="{996002F7-EAFF-424C-B2C1-1EBFEAB6DB1E}" srcOrd="8" destOrd="0" parTransId="{BB4B5603-C850-4E4A-B79E-BB94C8EA00C7}" sibTransId="{3378EBDF-40CC-43C3-992B-BCA15CEC6447}"/>
    <dgm:cxn modelId="{F6ADB331-0659-4D87-9504-7712F0B634F4}" srcId="{36BA6B9A-E5D2-4F4C-AD8E-C8BE89AAB891}" destId="{3697EDF1-B55D-4184-AFE1-6BEE3D2EFF5E}" srcOrd="11" destOrd="0" parTransId="{1762BEA9-D917-404C-B53B-5F5F6DAF676C}" sibTransId="{9E2BF970-B7D4-4E13-AD57-5E4091B2BB43}"/>
    <dgm:cxn modelId="{88952735-65E0-477F-A13F-9BC6000A0230}" type="presOf" srcId="{25CF6F8B-67B1-4FAB-AA6E-BCF7E527973A}" destId="{143B40D3-09F1-4EE8-B5C3-C8BF3B28C64B}" srcOrd="0" destOrd="0" presId="urn:microsoft.com/office/officeart/2005/8/layout/default"/>
    <dgm:cxn modelId="{F030833A-DFC4-4F3C-9DB0-6914FE6A22D6}" type="presOf" srcId="{B0D1CD9C-5F0A-477B-859B-B326EDE592EF}" destId="{EE116E1E-FB4D-4F8F-9931-A8B5C2C3CA0C}" srcOrd="0" destOrd="0" presId="urn:microsoft.com/office/officeart/2005/8/layout/default"/>
    <dgm:cxn modelId="{7A9A105B-2A3D-4B46-B858-288341514CFA}" srcId="{36BA6B9A-E5D2-4F4C-AD8E-C8BE89AAB891}" destId="{D41BC75F-3C5F-419A-AEBB-2C9500DA143A}" srcOrd="6" destOrd="0" parTransId="{475E6D11-DBB4-4926-BE24-AA718D40448E}" sibTransId="{CE4C66C3-1361-47F4-ACC6-71528541E0F8}"/>
    <dgm:cxn modelId="{ED93EC65-9F46-4DCE-9D20-ED6E3416E9C8}" type="presOf" srcId="{54BCE96C-E3E4-46EE-96D3-0E411FF5C6C1}" destId="{E86E1B58-E0FD-4AFF-BAFD-4AF03F54C377}" srcOrd="0" destOrd="0" presId="urn:microsoft.com/office/officeart/2005/8/layout/default"/>
    <dgm:cxn modelId="{0555A249-3810-4AC9-9A73-E751CA2199FE}" type="presOf" srcId="{E28FEE06-6AE2-4EB7-B15C-9E34B3B1CD54}" destId="{E3FA744E-6921-4D9F-91D8-91987DBA651F}" srcOrd="0" destOrd="0" presId="urn:microsoft.com/office/officeart/2005/8/layout/default"/>
    <dgm:cxn modelId="{89A7D06A-C92F-40B9-A789-E5812E09692C}" srcId="{36BA6B9A-E5D2-4F4C-AD8E-C8BE89AAB891}" destId="{25CF6F8B-67B1-4FAB-AA6E-BCF7E527973A}" srcOrd="1" destOrd="0" parTransId="{548AEDFE-22FD-4F45-AC10-96C9789ED556}" sibTransId="{E084A192-6673-47B9-9994-7EB2BC28FC35}"/>
    <dgm:cxn modelId="{5F88606D-E369-4E77-88D4-0216B6B3DB3D}" srcId="{36BA6B9A-E5D2-4F4C-AD8E-C8BE89AAB891}" destId="{B0D1CD9C-5F0A-477B-859B-B326EDE592EF}" srcOrd="3" destOrd="0" parTransId="{C0ED7290-1ED7-40EB-85EA-934D8DA61940}" sibTransId="{1C57E32C-A567-45D6-82F1-0E49E1CC78D7}"/>
    <dgm:cxn modelId="{441A4756-E1D5-4348-BA30-3D2284B0A36C}" type="presOf" srcId="{62F01F28-B012-45F4-A03C-B18E76445B66}" destId="{193B90E9-1D3E-4FBE-A3D9-303264C1076A}" srcOrd="0" destOrd="0" presId="urn:microsoft.com/office/officeart/2005/8/layout/default"/>
    <dgm:cxn modelId="{E69BC256-B629-4EA5-BEA1-BFB3D9FB8B50}" srcId="{36BA6B9A-E5D2-4F4C-AD8E-C8BE89AAB891}" destId="{AA75E399-EC3B-4870-8F71-4B73DFBBE8D5}" srcOrd="0" destOrd="0" parTransId="{A5405A04-F09E-4A18-B4F1-239F0CC40859}" sibTransId="{46F512E3-8107-4971-921C-CDDCCA2FEACB}"/>
    <dgm:cxn modelId="{CDF6A877-288D-4C7C-975E-FB7D8BE58E0D}" srcId="{36BA6B9A-E5D2-4F4C-AD8E-C8BE89AAB891}" destId="{0D2B304F-5EFA-45EA-BBAA-DF1E0D7CA3BE}" srcOrd="10" destOrd="0" parTransId="{B6000CA5-5ACB-45C3-A065-258661FFF30C}" sibTransId="{9A4B4D36-B949-4677-8E05-B10DA61D1236}"/>
    <dgm:cxn modelId="{A549077B-722E-465C-B7B4-219867C9CF16}" type="presOf" srcId="{738AA6CF-9F29-4C46-BCE9-243770A06795}" destId="{A0561220-5EAE-4809-8740-514375ACC079}" srcOrd="0" destOrd="0" presId="urn:microsoft.com/office/officeart/2005/8/layout/default"/>
    <dgm:cxn modelId="{2D86F893-3083-4B53-9BA3-CE1B412C6460}" type="presOf" srcId="{36BA6B9A-E5D2-4F4C-AD8E-C8BE89AAB891}" destId="{79701824-4031-4BE5-AB69-50442325E266}" srcOrd="0" destOrd="0" presId="urn:microsoft.com/office/officeart/2005/8/layout/default"/>
    <dgm:cxn modelId="{B2825197-CB39-42B6-A063-9F9A06A39330}" srcId="{36BA6B9A-E5D2-4F4C-AD8E-C8BE89AAB891}" destId="{16A6A35F-B467-4BCD-A0CD-2D7B802A1DB5}" srcOrd="4" destOrd="0" parTransId="{E1D368F2-BC30-46A7-9F01-59A5418AEF5D}" sibTransId="{027FF9A5-62C3-498C-86F9-E391B442B2AF}"/>
    <dgm:cxn modelId="{39D01DA5-13F6-4710-8952-2AAB680CB63F}" type="presOf" srcId="{AA75E399-EC3B-4870-8F71-4B73DFBBE8D5}" destId="{3237364C-7796-4053-8DA4-9BADA53CD083}" srcOrd="0" destOrd="0" presId="urn:microsoft.com/office/officeart/2005/8/layout/default"/>
    <dgm:cxn modelId="{57EA5AA6-C899-4B3B-B2E1-829C03A76A6F}" type="presOf" srcId="{996002F7-EAFF-424C-B2C1-1EBFEAB6DB1E}" destId="{97C6A9AF-CCB3-4AD6-A34C-9034570DBE84}" srcOrd="0" destOrd="0" presId="urn:microsoft.com/office/officeart/2005/8/layout/default"/>
    <dgm:cxn modelId="{8E9708A7-C4AF-493A-8364-991E060D9FD4}" type="presOf" srcId="{3697EDF1-B55D-4184-AFE1-6BEE3D2EFF5E}" destId="{2E893628-09EE-4ECA-8048-2D4197B1C2E7}" srcOrd="0" destOrd="0" presId="urn:microsoft.com/office/officeart/2005/8/layout/default"/>
    <dgm:cxn modelId="{448878B3-09E2-4B96-A481-3760DC910605}" type="presOf" srcId="{16A6A35F-B467-4BCD-A0CD-2D7B802A1DB5}" destId="{D8BAB2C6-6B18-4D0F-8990-6F25D7FD5063}" srcOrd="0" destOrd="0" presId="urn:microsoft.com/office/officeart/2005/8/layout/default"/>
    <dgm:cxn modelId="{73B6AEBF-BAFB-4B98-9BBA-9494AD8E90C4}" type="presOf" srcId="{D41BC75F-3C5F-419A-AEBB-2C9500DA143A}" destId="{B59CCAC0-B422-48DB-8401-3701CF559BBA}" srcOrd="0" destOrd="0" presId="urn:microsoft.com/office/officeart/2005/8/layout/default"/>
    <dgm:cxn modelId="{66AD67CF-2172-4985-B739-5082EC12B386}" srcId="{36BA6B9A-E5D2-4F4C-AD8E-C8BE89AAB891}" destId="{62F01F28-B012-45F4-A03C-B18E76445B66}" srcOrd="5" destOrd="0" parTransId="{5D75E514-7C33-4E5C-85BB-9554260C9435}" sibTransId="{095D6B30-8D42-4043-8018-943428214168}"/>
    <dgm:cxn modelId="{175B04D2-DF38-45C7-A151-CE51494390C6}" srcId="{36BA6B9A-E5D2-4F4C-AD8E-C8BE89AAB891}" destId="{738AA6CF-9F29-4C46-BCE9-243770A06795}" srcOrd="9" destOrd="0" parTransId="{7687D970-7972-4850-A2AE-37094D5B9AAE}" sibTransId="{35F793E4-2193-4280-B00B-E58E7822E344}"/>
    <dgm:cxn modelId="{95A0A0D7-B89D-445E-AF14-5053E770BE8B}" srcId="{36BA6B9A-E5D2-4F4C-AD8E-C8BE89AAB891}" destId="{E28FEE06-6AE2-4EB7-B15C-9E34B3B1CD54}" srcOrd="2" destOrd="0" parTransId="{FA4FC5C4-2BA3-4474-855F-B53D0D23F79B}" sibTransId="{D8EC81B0-6F49-4738-8FA4-EA5340201BBE}"/>
    <dgm:cxn modelId="{D3108AEF-CAD0-420C-AEBB-BB931D0C3228}" srcId="{36BA6B9A-E5D2-4F4C-AD8E-C8BE89AAB891}" destId="{54BCE96C-E3E4-46EE-96D3-0E411FF5C6C1}" srcOrd="7" destOrd="0" parTransId="{D2D87EEA-82FA-4585-BB49-1B8B14354F2D}" sibTransId="{7C3D3025-B446-418C-99AA-8A9FF0B5CF48}"/>
    <dgm:cxn modelId="{B4BF01F4-91FE-4F28-A725-1184C840C27D}" type="presOf" srcId="{0D2B304F-5EFA-45EA-BBAA-DF1E0D7CA3BE}" destId="{94EF8287-224D-47E9-996D-362EEC201AA8}" srcOrd="0" destOrd="0" presId="urn:microsoft.com/office/officeart/2005/8/layout/default"/>
    <dgm:cxn modelId="{48B842E5-38F4-4593-AAC1-5AF36E4D18AD}" type="presParOf" srcId="{79701824-4031-4BE5-AB69-50442325E266}" destId="{3237364C-7796-4053-8DA4-9BADA53CD083}" srcOrd="0" destOrd="0" presId="urn:microsoft.com/office/officeart/2005/8/layout/default"/>
    <dgm:cxn modelId="{7CAA9995-24A3-41ED-B136-667529D9E9B8}" type="presParOf" srcId="{79701824-4031-4BE5-AB69-50442325E266}" destId="{7D76EB18-5F9B-4242-B136-581EC4C6904D}" srcOrd="1" destOrd="0" presId="urn:microsoft.com/office/officeart/2005/8/layout/default"/>
    <dgm:cxn modelId="{8F9C28A9-7279-4DC7-B601-69B84B749753}" type="presParOf" srcId="{79701824-4031-4BE5-AB69-50442325E266}" destId="{143B40D3-09F1-4EE8-B5C3-C8BF3B28C64B}" srcOrd="2" destOrd="0" presId="urn:microsoft.com/office/officeart/2005/8/layout/default"/>
    <dgm:cxn modelId="{6BA40868-55AD-48E6-A8A9-3E0CFF08947F}" type="presParOf" srcId="{79701824-4031-4BE5-AB69-50442325E266}" destId="{47F57C11-D345-416C-85B2-65D44A56CCF4}" srcOrd="3" destOrd="0" presId="urn:microsoft.com/office/officeart/2005/8/layout/default"/>
    <dgm:cxn modelId="{9526A421-4970-4198-BC2F-6132B40F77DD}" type="presParOf" srcId="{79701824-4031-4BE5-AB69-50442325E266}" destId="{E3FA744E-6921-4D9F-91D8-91987DBA651F}" srcOrd="4" destOrd="0" presId="urn:microsoft.com/office/officeart/2005/8/layout/default"/>
    <dgm:cxn modelId="{F2EA8896-924B-460E-BA5C-90893525B227}" type="presParOf" srcId="{79701824-4031-4BE5-AB69-50442325E266}" destId="{97DF7EA6-4F86-4FBC-8955-5B1998080568}" srcOrd="5" destOrd="0" presId="urn:microsoft.com/office/officeart/2005/8/layout/default"/>
    <dgm:cxn modelId="{CF01B6E4-A9CB-470C-BDC3-195ED9C3FFEC}" type="presParOf" srcId="{79701824-4031-4BE5-AB69-50442325E266}" destId="{EE116E1E-FB4D-4F8F-9931-A8B5C2C3CA0C}" srcOrd="6" destOrd="0" presId="urn:microsoft.com/office/officeart/2005/8/layout/default"/>
    <dgm:cxn modelId="{661B8FEE-8D6F-4080-831B-55DA2E207F45}" type="presParOf" srcId="{79701824-4031-4BE5-AB69-50442325E266}" destId="{ABE0185F-6FD9-4129-BD26-2B1A88A76BAE}" srcOrd="7" destOrd="0" presId="urn:microsoft.com/office/officeart/2005/8/layout/default"/>
    <dgm:cxn modelId="{03345100-6208-41C2-B394-C118F6C6F18F}" type="presParOf" srcId="{79701824-4031-4BE5-AB69-50442325E266}" destId="{D8BAB2C6-6B18-4D0F-8990-6F25D7FD5063}" srcOrd="8" destOrd="0" presId="urn:microsoft.com/office/officeart/2005/8/layout/default"/>
    <dgm:cxn modelId="{2D354146-1099-485B-ACDE-35A987170149}" type="presParOf" srcId="{79701824-4031-4BE5-AB69-50442325E266}" destId="{417BA2F0-3ABC-4B5D-B47D-5DED80A9DA21}" srcOrd="9" destOrd="0" presId="urn:microsoft.com/office/officeart/2005/8/layout/default"/>
    <dgm:cxn modelId="{77A09C26-6EC2-464C-8F12-FAF8A3DB0D02}" type="presParOf" srcId="{79701824-4031-4BE5-AB69-50442325E266}" destId="{193B90E9-1D3E-4FBE-A3D9-303264C1076A}" srcOrd="10" destOrd="0" presId="urn:microsoft.com/office/officeart/2005/8/layout/default"/>
    <dgm:cxn modelId="{9D48A2A1-95B7-46ED-86C1-9B294279C73F}" type="presParOf" srcId="{79701824-4031-4BE5-AB69-50442325E266}" destId="{4F7EF5D2-7D4E-4578-8D95-2530B63DC57E}" srcOrd="11" destOrd="0" presId="urn:microsoft.com/office/officeart/2005/8/layout/default"/>
    <dgm:cxn modelId="{ED92538A-DC97-4B82-96F1-C49134BB9E9E}" type="presParOf" srcId="{79701824-4031-4BE5-AB69-50442325E266}" destId="{B59CCAC0-B422-48DB-8401-3701CF559BBA}" srcOrd="12" destOrd="0" presId="urn:microsoft.com/office/officeart/2005/8/layout/default"/>
    <dgm:cxn modelId="{EF58D339-CB74-4B78-AFC2-E46D745642F6}" type="presParOf" srcId="{79701824-4031-4BE5-AB69-50442325E266}" destId="{651D03D8-3F50-4F7F-8EC4-6FF8D615CB52}" srcOrd="13" destOrd="0" presId="urn:microsoft.com/office/officeart/2005/8/layout/default"/>
    <dgm:cxn modelId="{43E73B8B-197F-4596-9BE7-1030A77EC695}" type="presParOf" srcId="{79701824-4031-4BE5-AB69-50442325E266}" destId="{E86E1B58-E0FD-4AFF-BAFD-4AF03F54C377}" srcOrd="14" destOrd="0" presId="urn:microsoft.com/office/officeart/2005/8/layout/default"/>
    <dgm:cxn modelId="{6339FF2A-33A9-4CDB-A812-1529A72DC9B5}" type="presParOf" srcId="{79701824-4031-4BE5-AB69-50442325E266}" destId="{39FEB305-70B7-46CE-BA33-A7DE773726F0}" srcOrd="15" destOrd="0" presId="urn:microsoft.com/office/officeart/2005/8/layout/default"/>
    <dgm:cxn modelId="{482C94B6-3D57-4753-944C-6E1CCE51B887}" type="presParOf" srcId="{79701824-4031-4BE5-AB69-50442325E266}" destId="{97C6A9AF-CCB3-4AD6-A34C-9034570DBE84}" srcOrd="16" destOrd="0" presId="urn:microsoft.com/office/officeart/2005/8/layout/default"/>
    <dgm:cxn modelId="{51B5EB3A-491F-4AF7-A386-A1CDB6A4AF13}" type="presParOf" srcId="{79701824-4031-4BE5-AB69-50442325E266}" destId="{AAFA3A02-A5FC-434D-ADA4-3121E3E52CFE}" srcOrd="17" destOrd="0" presId="urn:microsoft.com/office/officeart/2005/8/layout/default"/>
    <dgm:cxn modelId="{C3460EF5-0E87-47BD-8C0F-26B15780B5B3}" type="presParOf" srcId="{79701824-4031-4BE5-AB69-50442325E266}" destId="{A0561220-5EAE-4809-8740-514375ACC079}" srcOrd="18" destOrd="0" presId="urn:microsoft.com/office/officeart/2005/8/layout/default"/>
    <dgm:cxn modelId="{0DB6B289-654F-469A-83BC-003F5696AD41}" type="presParOf" srcId="{79701824-4031-4BE5-AB69-50442325E266}" destId="{AEA7F8AE-0D9E-4C26-89FB-460A05C5214A}" srcOrd="19" destOrd="0" presId="urn:microsoft.com/office/officeart/2005/8/layout/default"/>
    <dgm:cxn modelId="{3B832283-AC75-498D-A337-994E58538CA6}" type="presParOf" srcId="{79701824-4031-4BE5-AB69-50442325E266}" destId="{94EF8287-224D-47E9-996D-362EEC201AA8}" srcOrd="20" destOrd="0" presId="urn:microsoft.com/office/officeart/2005/8/layout/default"/>
    <dgm:cxn modelId="{CC457534-0548-4269-9CA5-9CB0AF514F8B}" type="presParOf" srcId="{79701824-4031-4BE5-AB69-50442325E266}" destId="{F139121E-09F6-4D6C-9952-B28E89FE0E94}" srcOrd="21" destOrd="0" presId="urn:microsoft.com/office/officeart/2005/8/layout/default"/>
    <dgm:cxn modelId="{DA85F7F2-1A9F-479B-98CB-60A56649D50B}" type="presParOf" srcId="{79701824-4031-4BE5-AB69-50442325E266}" destId="{2E893628-09EE-4ECA-8048-2D4197B1C2E7}" srcOrd="22" destOrd="0" presId="urn:microsoft.com/office/officeart/2005/8/layout/defaul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0BDB08-5094-446A-BE5A-1CB0698C4B87}">
      <dsp:nvSpPr>
        <dsp:cNvPr id="0" name=""/>
        <dsp:cNvSpPr/>
      </dsp:nvSpPr>
      <dsp:spPr>
        <a:xfrm>
          <a:off x="545300" y="1927"/>
          <a:ext cx="1002568" cy="1002568"/>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DF5F23-F96E-42CE-A711-CB12A07FE6C9}">
      <dsp:nvSpPr>
        <dsp:cNvPr id="0" name=""/>
        <dsp:cNvSpPr/>
      </dsp:nvSpPr>
      <dsp:spPr>
        <a:xfrm>
          <a:off x="758962" y="215589"/>
          <a:ext cx="575244" cy="57524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B2950D5-AFFF-431C-B63C-7EE9B983BBB6}">
      <dsp:nvSpPr>
        <dsp:cNvPr id="0" name=""/>
        <dsp:cNvSpPr/>
      </dsp:nvSpPr>
      <dsp:spPr>
        <a:xfrm>
          <a:off x="224807" y="1316771"/>
          <a:ext cx="1643554" cy="657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dirty="0">
              <a:solidFill>
                <a:srgbClr val="002060"/>
              </a:solidFill>
              <a:latin typeface="Gilroy" panose="00000500000000000000"/>
            </a:rPr>
            <a:t>Discuss weight loss expectations after bariatric surgery </a:t>
          </a:r>
        </a:p>
      </dsp:txBody>
      <dsp:txXfrm>
        <a:off x="224807" y="1316771"/>
        <a:ext cx="1643554" cy="657421"/>
      </dsp:txXfrm>
    </dsp:sp>
    <dsp:sp modelId="{70D0749F-FE26-4211-9D23-8EF9D5BA93C0}">
      <dsp:nvSpPr>
        <dsp:cNvPr id="0" name=""/>
        <dsp:cNvSpPr/>
      </dsp:nvSpPr>
      <dsp:spPr>
        <a:xfrm>
          <a:off x="2476477" y="1927"/>
          <a:ext cx="1002568" cy="1002568"/>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F93A08-6244-4FFE-A728-1E0111950B49}">
      <dsp:nvSpPr>
        <dsp:cNvPr id="0" name=""/>
        <dsp:cNvSpPr/>
      </dsp:nvSpPr>
      <dsp:spPr>
        <a:xfrm>
          <a:off x="2690139" y="215589"/>
          <a:ext cx="575244" cy="57524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EA3083-FF19-4640-8317-E46E516D57AB}">
      <dsp:nvSpPr>
        <dsp:cNvPr id="0" name=""/>
        <dsp:cNvSpPr/>
      </dsp:nvSpPr>
      <dsp:spPr>
        <a:xfrm>
          <a:off x="2155984" y="1316771"/>
          <a:ext cx="1643554" cy="657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dirty="0">
              <a:solidFill>
                <a:srgbClr val="002060"/>
              </a:solidFill>
              <a:latin typeface="Gilroy" panose="00000500000000000000"/>
            </a:rPr>
            <a:t>Provide tips for staying on track with healthy habits</a:t>
          </a:r>
        </a:p>
      </dsp:txBody>
      <dsp:txXfrm>
        <a:off x="2155984" y="1316771"/>
        <a:ext cx="1643554" cy="657421"/>
      </dsp:txXfrm>
    </dsp:sp>
    <dsp:sp modelId="{AA64DCA3-14E2-43D0-9786-78E3219E7502}">
      <dsp:nvSpPr>
        <dsp:cNvPr id="0" name=""/>
        <dsp:cNvSpPr/>
      </dsp:nvSpPr>
      <dsp:spPr>
        <a:xfrm>
          <a:off x="4407654" y="1927"/>
          <a:ext cx="1002568" cy="1002568"/>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8307A62-F523-4CC8-98C1-E4FC22C55C9D}">
      <dsp:nvSpPr>
        <dsp:cNvPr id="0" name=""/>
        <dsp:cNvSpPr/>
      </dsp:nvSpPr>
      <dsp:spPr>
        <a:xfrm>
          <a:off x="4621316" y="215589"/>
          <a:ext cx="575244" cy="575244"/>
        </a:xfrm>
        <a:prstGeom prst="rect">
          <a:avLst/>
        </a:prstGeom>
        <a:blipFill rotWithShape="1">
          <a:blip xmlns:r="http://schemas.openxmlformats.org/officeDocument/2006/relationships" r:embed="rId5"/>
          <a:stretch>
            <a:fillRect/>
          </a:stretch>
        </a:blipFill>
        <a:ln w="12700" cap="flat" cmpd="sng" algn="ctr">
          <a:solidFill>
            <a:schemeClr val="lt1">
              <a:alpha val="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4F5B0D0-6777-4917-AEC8-BB9BEFDC2B5B}">
      <dsp:nvSpPr>
        <dsp:cNvPr id="0" name=""/>
        <dsp:cNvSpPr/>
      </dsp:nvSpPr>
      <dsp:spPr>
        <a:xfrm>
          <a:off x="4087161" y="1316771"/>
          <a:ext cx="1643554" cy="657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dirty="0">
              <a:solidFill>
                <a:srgbClr val="002060"/>
              </a:solidFill>
              <a:latin typeface="Gilroy" panose="00000500000000000000"/>
            </a:rPr>
            <a:t>Discuss Weight regain</a:t>
          </a:r>
        </a:p>
      </dsp:txBody>
      <dsp:txXfrm>
        <a:off x="4087161" y="1316771"/>
        <a:ext cx="1643554" cy="657421"/>
      </dsp:txXfrm>
    </dsp:sp>
    <dsp:sp modelId="{CC736FC3-67DF-42D9-AD52-D765F02C0937}">
      <dsp:nvSpPr>
        <dsp:cNvPr id="0" name=""/>
        <dsp:cNvSpPr/>
      </dsp:nvSpPr>
      <dsp:spPr>
        <a:xfrm>
          <a:off x="6338830" y="1927"/>
          <a:ext cx="1002568" cy="1002568"/>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B52837F-4728-4D3A-802F-91F0002B603E}">
      <dsp:nvSpPr>
        <dsp:cNvPr id="0" name=""/>
        <dsp:cNvSpPr/>
      </dsp:nvSpPr>
      <dsp:spPr>
        <a:xfrm>
          <a:off x="6552493" y="215589"/>
          <a:ext cx="575244" cy="575244"/>
        </a:xfrm>
        <a:prstGeom prst="rect">
          <a:avLst/>
        </a:prstGeom>
        <a:blipFill>
          <a:blip xmlns:r="http://schemas.openxmlformats.org/officeDocument/2006/relationships"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A08ECCD-2BCC-4F37-BB37-F34B1BFE0D09}">
      <dsp:nvSpPr>
        <dsp:cNvPr id="0" name=""/>
        <dsp:cNvSpPr/>
      </dsp:nvSpPr>
      <dsp:spPr>
        <a:xfrm>
          <a:off x="6018337" y="1316771"/>
          <a:ext cx="1643554" cy="657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dirty="0">
              <a:solidFill>
                <a:srgbClr val="002060"/>
              </a:solidFill>
              <a:latin typeface="Gilroy" panose="00000500000000000000"/>
            </a:rPr>
            <a:t>Review possible long-term complications</a:t>
          </a:r>
        </a:p>
      </dsp:txBody>
      <dsp:txXfrm>
        <a:off x="6018337" y="1316771"/>
        <a:ext cx="1643554" cy="657421"/>
      </dsp:txXfrm>
    </dsp:sp>
    <dsp:sp modelId="{5EC4F984-21CB-4372-A4C4-4B1F07ACDD0C}">
      <dsp:nvSpPr>
        <dsp:cNvPr id="0" name=""/>
        <dsp:cNvSpPr/>
      </dsp:nvSpPr>
      <dsp:spPr>
        <a:xfrm>
          <a:off x="3442065" y="2385081"/>
          <a:ext cx="1002568" cy="1002568"/>
        </a:xfrm>
        <a:prstGeom prst="ellipse">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1A49E75-36A1-4145-8A1D-983EDBD45133}">
      <dsp:nvSpPr>
        <dsp:cNvPr id="0" name=""/>
        <dsp:cNvSpPr/>
      </dsp:nvSpPr>
      <dsp:spPr>
        <a:xfrm>
          <a:off x="3655727" y="2598743"/>
          <a:ext cx="575244" cy="575244"/>
        </a:xfrm>
        <a:prstGeom prst="rect">
          <a:avLst/>
        </a:prstGeom>
        <a:blipFill>
          <a:blip xmlns:r="http://schemas.openxmlformats.org/officeDocument/2006/relationships"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6B4B88-7EFE-4CC2-9426-ECA3C021315B}">
      <dsp:nvSpPr>
        <dsp:cNvPr id="0" name=""/>
        <dsp:cNvSpPr/>
      </dsp:nvSpPr>
      <dsp:spPr>
        <a:xfrm>
          <a:off x="3121572" y="3699925"/>
          <a:ext cx="1643554" cy="65742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defRPr cap="all"/>
          </a:pPr>
          <a:r>
            <a:rPr lang="en-US" sz="1300" kern="1200" dirty="0">
              <a:solidFill>
                <a:srgbClr val="002060"/>
              </a:solidFill>
              <a:latin typeface="Gilroy" panose="00000500000000000000"/>
            </a:rPr>
            <a:t>Next steps </a:t>
          </a:r>
        </a:p>
      </dsp:txBody>
      <dsp:txXfrm>
        <a:off x="3121572" y="3699925"/>
        <a:ext cx="1643554" cy="657421"/>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FE9F80E-B476-42DB-8DCB-02E8D0D5A889}">
      <dsp:nvSpPr>
        <dsp:cNvPr id="0" name=""/>
        <dsp:cNvSpPr/>
      </dsp:nvSpPr>
      <dsp:spPr>
        <a:xfrm>
          <a:off x="0" y="0"/>
          <a:ext cx="78867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9ED49B-B694-4D49-AC6A-B7C60B7CACB5}">
      <dsp:nvSpPr>
        <dsp:cNvPr id="0" name=""/>
        <dsp:cNvSpPr/>
      </dsp:nvSpPr>
      <dsp:spPr>
        <a:xfrm>
          <a:off x="0" y="0"/>
          <a:ext cx="7886700" cy="544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solidFill>
                <a:srgbClr val="002060"/>
              </a:solidFill>
              <a:latin typeface="Gilroy" panose="00000500000000000000"/>
            </a:rPr>
            <a:t>Nutrient deficiencies</a:t>
          </a:r>
        </a:p>
      </dsp:txBody>
      <dsp:txXfrm>
        <a:off x="0" y="0"/>
        <a:ext cx="7886700" cy="544909"/>
      </dsp:txXfrm>
    </dsp:sp>
    <dsp:sp modelId="{DC4FD650-E77D-4FCB-8452-876C9CDB730D}">
      <dsp:nvSpPr>
        <dsp:cNvPr id="0" name=""/>
        <dsp:cNvSpPr/>
      </dsp:nvSpPr>
      <dsp:spPr>
        <a:xfrm>
          <a:off x="0" y="544909"/>
          <a:ext cx="78867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D11A6EA-29F5-42DC-8C1C-2CF31ED979E7}">
      <dsp:nvSpPr>
        <dsp:cNvPr id="0" name=""/>
        <dsp:cNvSpPr/>
      </dsp:nvSpPr>
      <dsp:spPr>
        <a:xfrm>
          <a:off x="0" y="544909"/>
          <a:ext cx="7886700" cy="544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solidFill>
                <a:srgbClr val="002060"/>
              </a:solidFill>
              <a:latin typeface="Gilroy" panose="00000500000000000000"/>
            </a:rPr>
            <a:t>Ulcers, bowel obstructions, hernias,  gallstones</a:t>
          </a:r>
        </a:p>
      </dsp:txBody>
      <dsp:txXfrm>
        <a:off x="0" y="544909"/>
        <a:ext cx="7886700" cy="544909"/>
      </dsp:txXfrm>
    </dsp:sp>
    <dsp:sp modelId="{2911003F-F381-40DD-A880-3EA95D867A56}">
      <dsp:nvSpPr>
        <dsp:cNvPr id="0" name=""/>
        <dsp:cNvSpPr/>
      </dsp:nvSpPr>
      <dsp:spPr>
        <a:xfrm>
          <a:off x="0" y="1089818"/>
          <a:ext cx="78867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C185D9-1257-4B5A-8BB9-F477B8EF4EEA}">
      <dsp:nvSpPr>
        <dsp:cNvPr id="0" name=""/>
        <dsp:cNvSpPr/>
      </dsp:nvSpPr>
      <dsp:spPr>
        <a:xfrm>
          <a:off x="0" y="1089818"/>
          <a:ext cx="7886700" cy="544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solidFill>
                <a:srgbClr val="002060"/>
              </a:solidFill>
              <a:latin typeface="Gilroy" panose="00000500000000000000"/>
            </a:rPr>
            <a:t>Constipation</a:t>
          </a:r>
        </a:p>
      </dsp:txBody>
      <dsp:txXfrm>
        <a:off x="0" y="1089818"/>
        <a:ext cx="7886700" cy="544909"/>
      </dsp:txXfrm>
    </dsp:sp>
    <dsp:sp modelId="{88399CD2-CA98-4F0B-8CDF-B3A2E280D4E3}">
      <dsp:nvSpPr>
        <dsp:cNvPr id="0" name=""/>
        <dsp:cNvSpPr/>
      </dsp:nvSpPr>
      <dsp:spPr>
        <a:xfrm>
          <a:off x="0" y="1634728"/>
          <a:ext cx="78867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64A2F4-0A67-4313-B031-9DFB71DDB3C3}">
      <dsp:nvSpPr>
        <dsp:cNvPr id="0" name=""/>
        <dsp:cNvSpPr/>
      </dsp:nvSpPr>
      <dsp:spPr>
        <a:xfrm>
          <a:off x="0" y="1634728"/>
          <a:ext cx="7886700" cy="544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solidFill>
                <a:srgbClr val="002060"/>
              </a:solidFill>
              <a:latin typeface="Gilroy" panose="00000500000000000000"/>
            </a:rPr>
            <a:t>Dumping syndrome</a:t>
          </a:r>
        </a:p>
      </dsp:txBody>
      <dsp:txXfrm>
        <a:off x="0" y="1634728"/>
        <a:ext cx="7886700" cy="544909"/>
      </dsp:txXfrm>
    </dsp:sp>
    <dsp:sp modelId="{B0C1C414-14E4-43FE-8627-71FDD9660972}">
      <dsp:nvSpPr>
        <dsp:cNvPr id="0" name=""/>
        <dsp:cNvSpPr/>
      </dsp:nvSpPr>
      <dsp:spPr>
        <a:xfrm>
          <a:off x="0" y="2179637"/>
          <a:ext cx="78867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1951E22-EAF5-49A9-8A08-C5E3EAFAC92E}">
      <dsp:nvSpPr>
        <dsp:cNvPr id="0" name=""/>
        <dsp:cNvSpPr/>
      </dsp:nvSpPr>
      <dsp:spPr>
        <a:xfrm>
          <a:off x="0" y="2179637"/>
          <a:ext cx="7886700" cy="544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solidFill>
                <a:srgbClr val="002060"/>
              </a:solidFill>
              <a:latin typeface="Gilroy" panose="00000500000000000000"/>
            </a:rPr>
            <a:t>Hypoglycemia (low blood sugars)</a:t>
          </a:r>
        </a:p>
      </dsp:txBody>
      <dsp:txXfrm>
        <a:off x="0" y="2179637"/>
        <a:ext cx="7886700" cy="544909"/>
      </dsp:txXfrm>
    </dsp:sp>
    <dsp:sp modelId="{EAB5FC88-5ECC-44DF-A5B8-14B386953F5F}">
      <dsp:nvSpPr>
        <dsp:cNvPr id="0" name=""/>
        <dsp:cNvSpPr/>
      </dsp:nvSpPr>
      <dsp:spPr>
        <a:xfrm>
          <a:off x="0" y="2724546"/>
          <a:ext cx="78867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140A43D-F476-48B6-91E9-374B3EEBDC0B}">
      <dsp:nvSpPr>
        <dsp:cNvPr id="0" name=""/>
        <dsp:cNvSpPr/>
      </dsp:nvSpPr>
      <dsp:spPr>
        <a:xfrm>
          <a:off x="0" y="2724546"/>
          <a:ext cx="7886700" cy="544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a:solidFill>
                <a:srgbClr val="002060"/>
              </a:solidFill>
              <a:latin typeface="Gilroy" panose="00000500000000000000"/>
            </a:rPr>
            <a:t>Alcoholism</a:t>
          </a:r>
        </a:p>
      </dsp:txBody>
      <dsp:txXfrm>
        <a:off x="0" y="2724546"/>
        <a:ext cx="7886700" cy="544909"/>
      </dsp:txXfrm>
    </dsp:sp>
    <dsp:sp modelId="{8D8F1478-8F9E-4073-A59F-C59C6F4BD0A3}">
      <dsp:nvSpPr>
        <dsp:cNvPr id="0" name=""/>
        <dsp:cNvSpPr/>
      </dsp:nvSpPr>
      <dsp:spPr>
        <a:xfrm>
          <a:off x="0" y="3269456"/>
          <a:ext cx="78867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81C98D9-6707-4E0E-A898-BADF1680D753}">
      <dsp:nvSpPr>
        <dsp:cNvPr id="0" name=""/>
        <dsp:cNvSpPr/>
      </dsp:nvSpPr>
      <dsp:spPr>
        <a:xfrm>
          <a:off x="0" y="3269456"/>
          <a:ext cx="7886700" cy="544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solidFill>
                <a:srgbClr val="002060"/>
              </a:solidFill>
              <a:latin typeface="Gilroy" panose="00000500000000000000"/>
            </a:rPr>
            <a:t>Excess skin </a:t>
          </a:r>
        </a:p>
      </dsp:txBody>
      <dsp:txXfrm>
        <a:off x="0" y="3269456"/>
        <a:ext cx="7886700" cy="544909"/>
      </dsp:txXfrm>
    </dsp:sp>
    <dsp:sp modelId="{F6C242C0-FB76-49B0-9662-8A732DFE74A8}">
      <dsp:nvSpPr>
        <dsp:cNvPr id="0" name=""/>
        <dsp:cNvSpPr/>
      </dsp:nvSpPr>
      <dsp:spPr>
        <a:xfrm>
          <a:off x="0" y="3814365"/>
          <a:ext cx="7886700" cy="0"/>
        </a:xfrm>
        <a:prstGeom prst="line">
          <a:avLst/>
        </a:prstGeom>
        <a:solidFill>
          <a:schemeClr val="accent5">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E922241-7444-4A41-942E-714FAD24FE8A}">
      <dsp:nvSpPr>
        <dsp:cNvPr id="0" name=""/>
        <dsp:cNvSpPr/>
      </dsp:nvSpPr>
      <dsp:spPr>
        <a:xfrm>
          <a:off x="0" y="3814365"/>
          <a:ext cx="7886700" cy="54490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r>
            <a:rPr lang="en-US" sz="2500" kern="1200" dirty="0">
              <a:solidFill>
                <a:srgbClr val="002060"/>
              </a:solidFill>
              <a:latin typeface="Gilroy" panose="00000500000000000000"/>
            </a:rPr>
            <a:t>Body image issues </a:t>
          </a:r>
        </a:p>
      </dsp:txBody>
      <dsp:txXfrm>
        <a:off x="0" y="3814365"/>
        <a:ext cx="7886700" cy="544909"/>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481EFE-0750-4C8C-B275-E315E7356FA1}">
      <dsp:nvSpPr>
        <dsp:cNvPr id="0" name=""/>
        <dsp:cNvSpPr/>
      </dsp:nvSpPr>
      <dsp:spPr>
        <a:xfrm>
          <a:off x="0" y="1410"/>
          <a:ext cx="7886700" cy="6008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0FEA6E-7DBC-4EB1-9AF7-FCB92544EC12}">
      <dsp:nvSpPr>
        <dsp:cNvPr id="0" name=""/>
        <dsp:cNvSpPr/>
      </dsp:nvSpPr>
      <dsp:spPr>
        <a:xfrm>
          <a:off x="181769" y="136610"/>
          <a:ext cx="330489" cy="330489"/>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0F89981-7130-481F-AF89-9EA0643C621A}">
      <dsp:nvSpPr>
        <dsp:cNvPr id="0" name=""/>
        <dsp:cNvSpPr/>
      </dsp:nvSpPr>
      <dsp:spPr>
        <a:xfrm>
          <a:off x="694028" y="1410"/>
          <a:ext cx="7192671" cy="600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94" tIns="63594" rIns="63594" bIns="63594" numCol="1" spcCol="1270" anchor="ctr" anchorCtr="0">
          <a:noAutofit/>
        </a:bodyPr>
        <a:lstStyle/>
        <a:p>
          <a:pPr marL="0" lvl="0" indent="0" algn="l" defTabSz="666750">
            <a:lnSpc>
              <a:spcPct val="100000"/>
            </a:lnSpc>
            <a:spcBef>
              <a:spcPct val="0"/>
            </a:spcBef>
            <a:spcAft>
              <a:spcPct val="35000"/>
            </a:spcAft>
            <a:buNone/>
          </a:pPr>
          <a:r>
            <a:rPr lang="en-US" sz="1500" kern="1200" dirty="0">
              <a:solidFill>
                <a:srgbClr val="002060"/>
              </a:solidFill>
              <a:latin typeface="Gilroy" panose="00000500000000000000"/>
            </a:rPr>
            <a:t>Lifelong risk for deficiencies due to malabsorption of nutrients</a:t>
          </a:r>
        </a:p>
      </dsp:txBody>
      <dsp:txXfrm>
        <a:off x="694028" y="1410"/>
        <a:ext cx="7192671" cy="600890"/>
      </dsp:txXfrm>
    </dsp:sp>
    <dsp:sp modelId="{8E2EDF28-1DA7-4ADB-8E9C-00F0B41CF0A0}">
      <dsp:nvSpPr>
        <dsp:cNvPr id="0" name=""/>
        <dsp:cNvSpPr/>
      </dsp:nvSpPr>
      <dsp:spPr>
        <a:xfrm>
          <a:off x="0" y="752523"/>
          <a:ext cx="7886700" cy="6008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EBD7224-B96D-43FB-946F-FC5BB263FE86}">
      <dsp:nvSpPr>
        <dsp:cNvPr id="0" name=""/>
        <dsp:cNvSpPr/>
      </dsp:nvSpPr>
      <dsp:spPr>
        <a:xfrm>
          <a:off x="181769" y="905447"/>
          <a:ext cx="330489" cy="330489"/>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8519FBF-47F4-4DB0-83FE-B5B03E2354FC}">
      <dsp:nvSpPr>
        <dsp:cNvPr id="0" name=""/>
        <dsp:cNvSpPr/>
      </dsp:nvSpPr>
      <dsp:spPr>
        <a:xfrm>
          <a:off x="694028" y="752523"/>
          <a:ext cx="7192671" cy="600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94" tIns="63594" rIns="63594" bIns="63594" numCol="1" spcCol="1270" anchor="ctr" anchorCtr="0">
          <a:noAutofit/>
        </a:bodyPr>
        <a:lstStyle/>
        <a:p>
          <a:pPr marL="0" lvl="0" indent="0" algn="l" defTabSz="666750">
            <a:lnSpc>
              <a:spcPct val="100000"/>
            </a:lnSpc>
            <a:spcBef>
              <a:spcPct val="0"/>
            </a:spcBef>
            <a:spcAft>
              <a:spcPct val="35000"/>
            </a:spcAft>
            <a:buNone/>
          </a:pPr>
          <a:r>
            <a:rPr lang="en-US" sz="1500" kern="1200" dirty="0">
              <a:solidFill>
                <a:srgbClr val="002060"/>
              </a:solidFill>
              <a:latin typeface="Gilroy" panose="00000500000000000000"/>
            </a:rPr>
            <a:t>Most common deficiencies: iron, ferritin, B12, Vitamin D, Vitamin A, Vitamin C and zinc</a:t>
          </a:r>
        </a:p>
      </dsp:txBody>
      <dsp:txXfrm>
        <a:off x="694028" y="752523"/>
        <a:ext cx="7192671" cy="600890"/>
      </dsp:txXfrm>
    </dsp:sp>
    <dsp:sp modelId="{B9CE582A-4C7C-4E80-93C1-19FC940176CF}">
      <dsp:nvSpPr>
        <dsp:cNvPr id="0" name=""/>
        <dsp:cNvSpPr/>
      </dsp:nvSpPr>
      <dsp:spPr>
        <a:xfrm>
          <a:off x="0" y="1503635"/>
          <a:ext cx="7886700" cy="6008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BC0F693-0D55-44CD-B123-653F19FAB6FA}">
      <dsp:nvSpPr>
        <dsp:cNvPr id="0" name=""/>
        <dsp:cNvSpPr/>
      </dsp:nvSpPr>
      <dsp:spPr>
        <a:xfrm>
          <a:off x="181769" y="1638836"/>
          <a:ext cx="330489" cy="330489"/>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98DB8F5-2F18-4276-BF12-235B6E7954DC}">
      <dsp:nvSpPr>
        <dsp:cNvPr id="0" name=""/>
        <dsp:cNvSpPr/>
      </dsp:nvSpPr>
      <dsp:spPr>
        <a:xfrm>
          <a:off x="694028" y="1503635"/>
          <a:ext cx="7192671" cy="600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94" tIns="63594" rIns="63594" bIns="63594" numCol="1" spcCol="1270" anchor="ctr" anchorCtr="0">
          <a:noAutofit/>
        </a:bodyPr>
        <a:lstStyle/>
        <a:p>
          <a:pPr marL="0" lvl="0" indent="0" algn="l" defTabSz="666750">
            <a:lnSpc>
              <a:spcPct val="100000"/>
            </a:lnSpc>
            <a:spcBef>
              <a:spcPct val="0"/>
            </a:spcBef>
            <a:spcAft>
              <a:spcPct val="35000"/>
            </a:spcAft>
            <a:buNone/>
          </a:pPr>
          <a:r>
            <a:rPr lang="en-US" sz="1500" kern="1200" dirty="0">
              <a:solidFill>
                <a:srgbClr val="002060"/>
              </a:solidFill>
              <a:latin typeface="Gilroy" panose="00000500000000000000"/>
            </a:rPr>
            <a:t>Symptoms of deficiencies may include fatigue, paleness, vision problems, bone loss</a:t>
          </a:r>
        </a:p>
      </dsp:txBody>
      <dsp:txXfrm>
        <a:off x="694028" y="1503635"/>
        <a:ext cx="7192671" cy="600890"/>
      </dsp:txXfrm>
    </dsp:sp>
    <dsp:sp modelId="{D2C1129C-5E53-4060-8B34-4342AFC0D8F0}">
      <dsp:nvSpPr>
        <dsp:cNvPr id="0" name=""/>
        <dsp:cNvSpPr/>
      </dsp:nvSpPr>
      <dsp:spPr>
        <a:xfrm>
          <a:off x="0" y="2254748"/>
          <a:ext cx="7886700" cy="6008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8A34F37-6393-4E78-8A2A-7098E4967135}">
      <dsp:nvSpPr>
        <dsp:cNvPr id="0" name=""/>
        <dsp:cNvSpPr/>
      </dsp:nvSpPr>
      <dsp:spPr>
        <a:xfrm>
          <a:off x="181769" y="2389949"/>
          <a:ext cx="330489" cy="330489"/>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57C79D3-07BC-4A4D-8F10-B76C12B28A46}">
      <dsp:nvSpPr>
        <dsp:cNvPr id="0" name=""/>
        <dsp:cNvSpPr/>
      </dsp:nvSpPr>
      <dsp:spPr>
        <a:xfrm>
          <a:off x="694028" y="2254748"/>
          <a:ext cx="7192671" cy="600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94" tIns="63594" rIns="63594" bIns="63594" numCol="1" spcCol="1270" anchor="ctr" anchorCtr="0">
          <a:noAutofit/>
        </a:bodyPr>
        <a:lstStyle/>
        <a:p>
          <a:pPr marL="0" lvl="0" indent="0" algn="l" defTabSz="666750">
            <a:lnSpc>
              <a:spcPct val="100000"/>
            </a:lnSpc>
            <a:spcBef>
              <a:spcPct val="0"/>
            </a:spcBef>
            <a:spcAft>
              <a:spcPct val="35000"/>
            </a:spcAft>
            <a:buNone/>
          </a:pPr>
          <a:r>
            <a:rPr lang="en-US" sz="1500" kern="1200" dirty="0">
              <a:solidFill>
                <a:srgbClr val="002060"/>
              </a:solidFill>
              <a:latin typeface="Gilroy" panose="00000500000000000000"/>
            </a:rPr>
            <a:t>Take your supplements consistently as recommended</a:t>
          </a:r>
        </a:p>
      </dsp:txBody>
      <dsp:txXfrm>
        <a:off x="694028" y="2254748"/>
        <a:ext cx="7192671" cy="600890"/>
      </dsp:txXfrm>
    </dsp:sp>
    <dsp:sp modelId="{2D3BD2E0-6DD1-4F1F-85A9-9EBEE2B9F781}">
      <dsp:nvSpPr>
        <dsp:cNvPr id="0" name=""/>
        <dsp:cNvSpPr/>
      </dsp:nvSpPr>
      <dsp:spPr>
        <a:xfrm>
          <a:off x="0" y="3005861"/>
          <a:ext cx="7886700" cy="6008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0EAD26E-2395-4A84-AF81-FEF151EB33E9}">
      <dsp:nvSpPr>
        <dsp:cNvPr id="0" name=""/>
        <dsp:cNvSpPr/>
      </dsp:nvSpPr>
      <dsp:spPr>
        <a:xfrm>
          <a:off x="181769" y="3141061"/>
          <a:ext cx="330489" cy="330489"/>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3F9A052-3535-4E57-8F80-E0407495DC68}">
      <dsp:nvSpPr>
        <dsp:cNvPr id="0" name=""/>
        <dsp:cNvSpPr/>
      </dsp:nvSpPr>
      <dsp:spPr>
        <a:xfrm>
          <a:off x="694028" y="3005861"/>
          <a:ext cx="7192671" cy="600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94" tIns="63594" rIns="63594" bIns="63594" numCol="1" spcCol="1270" anchor="ctr" anchorCtr="0">
          <a:noAutofit/>
        </a:bodyPr>
        <a:lstStyle/>
        <a:p>
          <a:pPr marL="0" lvl="0" indent="0" algn="l" defTabSz="666750">
            <a:lnSpc>
              <a:spcPct val="100000"/>
            </a:lnSpc>
            <a:spcBef>
              <a:spcPct val="0"/>
            </a:spcBef>
            <a:spcAft>
              <a:spcPct val="35000"/>
            </a:spcAft>
            <a:buNone/>
          </a:pPr>
          <a:r>
            <a:rPr lang="en-US" sz="1500" b="0" kern="1200" dirty="0">
              <a:solidFill>
                <a:srgbClr val="002060"/>
              </a:solidFill>
              <a:latin typeface="Gilroy" panose="00000500000000000000"/>
            </a:rPr>
            <a:t>Follow-up with your family doctor once a year for blood work</a:t>
          </a:r>
        </a:p>
      </dsp:txBody>
      <dsp:txXfrm>
        <a:off x="694028" y="3005861"/>
        <a:ext cx="7192671" cy="600890"/>
      </dsp:txXfrm>
    </dsp:sp>
    <dsp:sp modelId="{4FED7DAC-FAB7-4607-8392-DF8AAEA37D91}">
      <dsp:nvSpPr>
        <dsp:cNvPr id="0" name=""/>
        <dsp:cNvSpPr/>
      </dsp:nvSpPr>
      <dsp:spPr>
        <a:xfrm>
          <a:off x="0" y="3756974"/>
          <a:ext cx="7886700" cy="600890"/>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ECBA446-F0A7-465E-8201-51F1FBA69CA2}">
      <dsp:nvSpPr>
        <dsp:cNvPr id="0" name=""/>
        <dsp:cNvSpPr/>
      </dsp:nvSpPr>
      <dsp:spPr>
        <a:xfrm>
          <a:off x="181769" y="3892174"/>
          <a:ext cx="330489" cy="330489"/>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38F8BE2-27EE-4984-AF07-2D9DF4E593A0}">
      <dsp:nvSpPr>
        <dsp:cNvPr id="0" name=""/>
        <dsp:cNvSpPr/>
      </dsp:nvSpPr>
      <dsp:spPr>
        <a:xfrm>
          <a:off x="694028" y="3756974"/>
          <a:ext cx="7192671" cy="60089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3594" tIns="63594" rIns="63594" bIns="63594" numCol="1" spcCol="1270" anchor="ctr" anchorCtr="0">
          <a:noAutofit/>
        </a:bodyPr>
        <a:lstStyle/>
        <a:p>
          <a:pPr marL="0" lvl="0" indent="0" algn="l" defTabSz="666750">
            <a:lnSpc>
              <a:spcPct val="100000"/>
            </a:lnSpc>
            <a:spcBef>
              <a:spcPct val="0"/>
            </a:spcBef>
            <a:spcAft>
              <a:spcPct val="35000"/>
            </a:spcAft>
            <a:buNone/>
          </a:pPr>
          <a:r>
            <a:rPr lang="en-US" sz="1500" b="0" kern="1200" dirty="0">
              <a:solidFill>
                <a:srgbClr val="002060"/>
              </a:solidFill>
              <a:latin typeface="Gilroy" panose="00000500000000000000"/>
            </a:rPr>
            <a:t>See page 83 in HRH Bariatric Surgery Program resource book for list of labs you should have done annually </a:t>
          </a:r>
        </a:p>
      </dsp:txBody>
      <dsp:txXfrm>
        <a:off x="694028" y="3756974"/>
        <a:ext cx="7192671" cy="600890"/>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B031C2D-F288-4051-BDB2-7E60CF0F2CDD}">
      <dsp:nvSpPr>
        <dsp:cNvPr id="0" name=""/>
        <dsp:cNvSpPr/>
      </dsp:nvSpPr>
      <dsp:spPr>
        <a:xfrm>
          <a:off x="0" y="2548"/>
          <a:ext cx="3886200" cy="8815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FD9BCD3-2A82-4863-9AC0-407D0337F972}">
      <dsp:nvSpPr>
        <dsp:cNvPr id="0" name=""/>
        <dsp:cNvSpPr/>
      </dsp:nvSpPr>
      <dsp:spPr>
        <a:xfrm>
          <a:off x="266682" y="200907"/>
          <a:ext cx="485351" cy="48487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09B8983-C890-4A38-80C8-0B401C1D6AA5}">
      <dsp:nvSpPr>
        <dsp:cNvPr id="0" name=""/>
        <dsp:cNvSpPr/>
      </dsp:nvSpPr>
      <dsp:spPr>
        <a:xfrm>
          <a:off x="1018716" y="2548"/>
          <a:ext cx="2641097" cy="882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93" tIns="93393" rIns="93393" bIns="93393" numCol="1" spcCol="1270" anchor="ctr" anchorCtr="0">
          <a:noAutofit/>
        </a:bodyPr>
        <a:lstStyle/>
        <a:p>
          <a:pPr marL="0" lvl="0" indent="0" algn="l" defTabSz="533400">
            <a:lnSpc>
              <a:spcPct val="90000"/>
            </a:lnSpc>
            <a:spcBef>
              <a:spcPct val="0"/>
            </a:spcBef>
            <a:spcAft>
              <a:spcPct val="35000"/>
            </a:spcAft>
            <a:buNone/>
          </a:pPr>
          <a:r>
            <a:rPr lang="en-US" sz="1200" kern="1200" dirty="0">
              <a:solidFill>
                <a:srgbClr val="002060"/>
              </a:solidFill>
              <a:latin typeface="Gilroy"/>
            </a:rPr>
            <a:t>These complications can arise several years after surgery</a:t>
          </a:r>
        </a:p>
      </dsp:txBody>
      <dsp:txXfrm>
        <a:off x="1018716" y="2548"/>
        <a:ext cx="2641097" cy="882457"/>
      </dsp:txXfrm>
    </dsp:sp>
    <dsp:sp modelId="{0DA78EE0-B94E-46AB-84E3-08B963BF154A}">
      <dsp:nvSpPr>
        <dsp:cNvPr id="0" name=""/>
        <dsp:cNvSpPr/>
      </dsp:nvSpPr>
      <dsp:spPr>
        <a:xfrm>
          <a:off x="0" y="1098934"/>
          <a:ext cx="3886200" cy="8815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B65DE20-EDA8-4195-93F8-F6A7399B640C}">
      <dsp:nvSpPr>
        <dsp:cNvPr id="0" name=""/>
        <dsp:cNvSpPr/>
      </dsp:nvSpPr>
      <dsp:spPr>
        <a:xfrm>
          <a:off x="266682" y="1297293"/>
          <a:ext cx="485351" cy="48487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88094A1-D2A0-4D17-8E66-145F469E08C8}">
      <dsp:nvSpPr>
        <dsp:cNvPr id="0" name=""/>
        <dsp:cNvSpPr/>
      </dsp:nvSpPr>
      <dsp:spPr>
        <a:xfrm>
          <a:off x="1018716" y="1098934"/>
          <a:ext cx="2641097" cy="882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93" tIns="93393" rIns="93393" bIns="93393" numCol="1" spcCol="1270" anchor="ctr" anchorCtr="0">
          <a:noAutofit/>
        </a:bodyPr>
        <a:lstStyle/>
        <a:p>
          <a:pPr marL="0" lvl="0" indent="0" algn="l" defTabSz="533400">
            <a:lnSpc>
              <a:spcPct val="90000"/>
            </a:lnSpc>
            <a:spcBef>
              <a:spcPct val="0"/>
            </a:spcBef>
            <a:spcAft>
              <a:spcPct val="35000"/>
            </a:spcAft>
            <a:buNone/>
          </a:pPr>
          <a:r>
            <a:rPr lang="en-US" sz="1200" kern="1200" dirty="0">
              <a:solidFill>
                <a:srgbClr val="002060"/>
              </a:solidFill>
              <a:latin typeface="Gilroy"/>
            </a:rPr>
            <a:t>Symptoms may include severe abdominal pain, nausea or vomiting, burning sensation in stomach, eating less than usual, a change in appetite or tolerance to food</a:t>
          </a:r>
        </a:p>
      </dsp:txBody>
      <dsp:txXfrm>
        <a:off x="1018716" y="1098934"/>
        <a:ext cx="2641097" cy="882457"/>
      </dsp:txXfrm>
    </dsp:sp>
    <dsp:sp modelId="{8E21F330-A3CB-4394-AFD5-AE297C10994D}">
      <dsp:nvSpPr>
        <dsp:cNvPr id="0" name=""/>
        <dsp:cNvSpPr/>
      </dsp:nvSpPr>
      <dsp:spPr>
        <a:xfrm>
          <a:off x="0" y="2195320"/>
          <a:ext cx="3886200" cy="8815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32C22D8-1150-42E4-A95A-F565915AF31E}">
      <dsp:nvSpPr>
        <dsp:cNvPr id="0" name=""/>
        <dsp:cNvSpPr/>
      </dsp:nvSpPr>
      <dsp:spPr>
        <a:xfrm>
          <a:off x="266682" y="2393679"/>
          <a:ext cx="485351" cy="48487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B3B5AC1-BF98-49E7-8B99-7530CB5762B3}">
      <dsp:nvSpPr>
        <dsp:cNvPr id="0" name=""/>
        <dsp:cNvSpPr/>
      </dsp:nvSpPr>
      <dsp:spPr>
        <a:xfrm>
          <a:off x="1018716" y="2195320"/>
          <a:ext cx="2641097" cy="882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93" tIns="93393" rIns="93393" bIns="93393" numCol="1" spcCol="1270" anchor="ctr" anchorCtr="0">
          <a:noAutofit/>
        </a:bodyPr>
        <a:lstStyle/>
        <a:p>
          <a:pPr marL="0" lvl="0" indent="0" algn="l" defTabSz="533400">
            <a:lnSpc>
              <a:spcPct val="90000"/>
            </a:lnSpc>
            <a:spcBef>
              <a:spcPct val="0"/>
            </a:spcBef>
            <a:spcAft>
              <a:spcPct val="35000"/>
            </a:spcAft>
            <a:buNone/>
          </a:pPr>
          <a:r>
            <a:rPr lang="en-US" sz="1200" kern="1200" dirty="0">
              <a:solidFill>
                <a:srgbClr val="002060"/>
              </a:solidFill>
              <a:latin typeface="Gilroy"/>
            </a:rPr>
            <a:t>Risk of ulcers are increased with smoking and NSAID use. </a:t>
          </a:r>
          <a:r>
            <a:rPr lang="en-US" sz="1200" b="0" kern="1200" dirty="0">
              <a:solidFill>
                <a:srgbClr val="002060"/>
              </a:solidFill>
              <a:latin typeface="Gilroy"/>
            </a:rPr>
            <a:t>Gastric bypass patients must avoid NSAID’s for life.</a:t>
          </a:r>
          <a:endParaRPr lang="en-US" sz="1200" kern="1200" dirty="0">
            <a:solidFill>
              <a:srgbClr val="002060"/>
            </a:solidFill>
            <a:latin typeface="Gilroy"/>
          </a:endParaRPr>
        </a:p>
      </dsp:txBody>
      <dsp:txXfrm>
        <a:off x="1018716" y="2195320"/>
        <a:ext cx="2641097" cy="882457"/>
      </dsp:txXfrm>
    </dsp:sp>
    <dsp:sp modelId="{965EF1DF-9896-4429-9B84-ADB0536727B4}">
      <dsp:nvSpPr>
        <dsp:cNvPr id="0" name=""/>
        <dsp:cNvSpPr/>
      </dsp:nvSpPr>
      <dsp:spPr>
        <a:xfrm>
          <a:off x="0" y="3291707"/>
          <a:ext cx="3886200" cy="881595"/>
        </a:xfrm>
        <a:prstGeom prst="roundRect">
          <a:avLst>
            <a:gd name="adj" fmla="val 10000"/>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99252FB-6911-46AD-8AFD-08B3034B6A1B}">
      <dsp:nvSpPr>
        <dsp:cNvPr id="0" name=""/>
        <dsp:cNvSpPr/>
      </dsp:nvSpPr>
      <dsp:spPr>
        <a:xfrm>
          <a:off x="266682" y="3490066"/>
          <a:ext cx="485351" cy="484877"/>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5882954-5562-4F4B-9E5F-68FBBEE9AF80}">
      <dsp:nvSpPr>
        <dsp:cNvPr id="0" name=""/>
        <dsp:cNvSpPr/>
      </dsp:nvSpPr>
      <dsp:spPr>
        <a:xfrm>
          <a:off x="1018716" y="3291707"/>
          <a:ext cx="2641097" cy="8824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3393" tIns="93393" rIns="93393" bIns="93393" numCol="1" spcCol="1270" anchor="ctr" anchorCtr="0">
          <a:noAutofit/>
        </a:bodyPr>
        <a:lstStyle/>
        <a:p>
          <a:pPr marL="0" lvl="0" indent="0" algn="l" defTabSz="533400">
            <a:lnSpc>
              <a:spcPct val="90000"/>
            </a:lnSpc>
            <a:spcBef>
              <a:spcPct val="0"/>
            </a:spcBef>
            <a:spcAft>
              <a:spcPct val="35000"/>
            </a:spcAft>
            <a:buNone/>
          </a:pPr>
          <a:r>
            <a:rPr lang="en-US" sz="1200" kern="1200" dirty="0">
              <a:solidFill>
                <a:srgbClr val="002060"/>
              </a:solidFill>
              <a:latin typeface="Gilroy"/>
            </a:rPr>
            <a:t>Contact your surgeon or go directly to ER if you are having any of the above symptoms</a:t>
          </a:r>
        </a:p>
      </dsp:txBody>
      <dsp:txXfrm>
        <a:off x="1018716" y="3291707"/>
        <a:ext cx="2641097" cy="882457"/>
      </dsp:txXfrm>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69D4C0-7B7C-4C88-A96F-2703C0793790}">
      <dsp:nvSpPr>
        <dsp:cNvPr id="0" name=""/>
        <dsp:cNvSpPr/>
      </dsp:nvSpPr>
      <dsp:spPr>
        <a:xfrm>
          <a:off x="0" y="0"/>
          <a:ext cx="7886700" cy="0"/>
        </a:xfrm>
        <a:prstGeom prst="line">
          <a:avLst/>
        </a:prstGeom>
        <a:solidFill>
          <a:schemeClr val="accent1">
            <a:shade val="50000"/>
            <a:hueOff val="0"/>
            <a:satOff val="0"/>
            <a:lumOff val="0"/>
            <a:alphaOff val="0"/>
          </a:schemeClr>
        </a:solidFill>
        <a:ln w="12700" cap="flat" cmpd="sng" algn="ctr">
          <a:solidFill>
            <a:schemeClr val="accent1">
              <a:shade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B871086-1CD9-4544-824E-4CF9B5978429}">
      <dsp:nvSpPr>
        <dsp:cNvPr id="0" name=""/>
        <dsp:cNvSpPr/>
      </dsp:nvSpPr>
      <dsp:spPr>
        <a:xfrm>
          <a:off x="0" y="0"/>
          <a:ext cx="7886700" cy="1089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Gilroy"/>
            </a:rPr>
            <a:t>Some patient’s find excess skin distressing, or some have issues with skin integrity and sores</a:t>
          </a:r>
        </a:p>
      </dsp:txBody>
      <dsp:txXfrm>
        <a:off x="0" y="0"/>
        <a:ext cx="7886700" cy="1089818"/>
      </dsp:txXfrm>
    </dsp:sp>
    <dsp:sp modelId="{A6C3FF2F-8578-4231-9FD0-A2654AFF1F36}">
      <dsp:nvSpPr>
        <dsp:cNvPr id="0" name=""/>
        <dsp:cNvSpPr/>
      </dsp:nvSpPr>
      <dsp:spPr>
        <a:xfrm>
          <a:off x="0" y="1089818"/>
          <a:ext cx="7886700" cy="0"/>
        </a:xfrm>
        <a:prstGeom prst="line">
          <a:avLst/>
        </a:prstGeom>
        <a:solidFill>
          <a:schemeClr val="accent1">
            <a:shade val="50000"/>
            <a:hueOff val="167129"/>
            <a:satOff val="4478"/>
            <a:lumOff val="19726"/>
            <a:alphaOff val="0"/>
          </a:schemeClr>
        </a:solidFill>
        <a:ln w="12700" cap="flat" cmpd="sng" algn="ctr">
          <a:solidFill>
            <a:schemeClr val="accent1">
              <a:shade val="50000"/>
              <a:hueOff val="167129"/>
              <a:satOff val="4478"/>
              <a:lumOff val="19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97B5A71-8956-41BC-AE22-2ED384E372A2}">
      <dsp:nvSpPr>
        <dsp:cNvPr id="0" name=""/>
        <dsp:cNvSpPr/>
      </dsp:nvSpPr>
      <dsp:spPr>
        <a:xfrm>
          <a:off x="0" y="1089818"/>
          <a:ext cx="7886700" cy="1089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Gilroy"/>
            </a:rPr>
            <a:t>You may start discussing plans for removal of excess skin with the Surgeon at 1.5 years after bariatric surgery if excess skin is a concern</a:t>
          </a:r>
        </a:p>
      </dsp:txBody>
      <dsp:txXfrm>
        <a:off x="0" y="1089818"/>
        <a:ext cx="7886700" cy="1089818"/>
      </dsp:txXfrm>
    </dsp:sp>
    <dsp:sp modelId="{9180A379-A2D0-465A-828A-E7BC5F4426C0}">
      <dsp:nvSpPr>
        <dsp:cNvPr id="0" name=""/>
        <dsp:cNvSpPr/>
      </dsp:nvSpPr>
      <dsp:spPr>
        <a:xfrm>
          <a:off x="0" y="2179637"/>
          <a:ext cx="7886700" cy="0"/>
        </a:xfrm>
        <a:prstGeom prst="line">
          <a:avLst/>
        </a:prstGeom>
        <a:solidFill>
          <a:schemeClr val="accent1">
            <a:shade val="50000"/>
            <a:hueOff val="334258"/>
            <a:satOff val="8955"/>
            <a:lumOff val="39453"/>
            <a:alphaOff val="0"/>
          </a:schemeClr>
        </a:solidFill>
        <a:ln w="12700" cap="flat" cmpd="sng" algn="ctr">
          <a:solidFill>
            <a:schemeClr val="accent1">
              <a:shade val="50000"/>
              <a:hueOff val="334258"/>
              <a:satOff val="8955"/>
              <a:lumOff val="39453"/>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D272220-653B-4ADF-B5FD-1CA41B4145AC}">
      <dsp:nvSpPr>
        <dsp:cNvPr id="0" name=""/>
        <dsp:cNvSpPr/>
      </dsp:nvSpPr>
      <dsp:spPr>
        <a:xfrm>
          <a:off x="0" y="2179637"/>
          <a:ext cx="7886700" cy="1089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Gilroy"/>
            </a:rPr>
            <a:t>Excess skin removal/ body </a:t>
          </a:r>
          <a:r>
            <a:rPr lang="en-US" sz="2200" kern="1200" dirty="0" err="1">
              <a:solidFill>
                <a:srgbClr val="002060"/>
              </a:solidFill>
              <a:latin typeface="Gilroy"/>
            </a:rPr>
            <a:t>conturing</a:t>
          </a:r>
          <a:r>
            <a:rPr lang="en-US" sz="2200" kern="1200" dirty="0">
              <a:solidFill>
                <a:srgbClr val="002060"/>
              </a:solidFill>
              <a:latin typeface="Gilroy"/>
            </a:rPr>
            <a:t> after bariatric surgery is typically not covered by OHIP</a:t>
          </a:r>
        </a:p>
      </dsp:txBody>
      <dsp:txXfrm>
        <a:off x="0" y="2179637"/>
        <a:ext cx="7886700" cy="1089818"/>
      </dsp:txXfrm>
    </dsp:sp>
    <dsp:sp modelId="{55959DA9-AF49-4895-9099-44156D752D59}">
      <dsp:nvSpPr>
        <dsp:cNvPr id="0" name=""/>
        <dsp:cNvSpPr/>
      </dsp:nvSpPr>
      <dsp:spPr>
        <a:xfrm>
          <a:off x="0" y="3269456"/>
          <a:ext cx="7886700" cy="0"/>
        </a:xfrm>
        <a:prstGeom prst="line">
          <a:avLst/>
        </a:prstGeom>
        <a:solidFill>
          <a:schemeClr val="accent1">
            <a:shade val="50000"/>
            <a:hueOff val="167129"/>
            <a:satOff val="4478"/>
            <a:lumOff val="19726"/>
            <a:alphaOff val="0"/>
          </a:schemeClr>
        </a:solidFill>
        <a:ln w="12700" cap="flat" cmpd="sng" algn="ctr">
          <a:solidFill>
            <a:schemeClr val="accent1">
              <a:shade val="50000"/>
              <a:hueOff val="167129"/>
              <a:satOff val="4478"/>
              <a:lumOff val="19726"/>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A8043C1-108C-4955-9AD0-4C852B2BE9D3}">
      <dsp:nvSpPr>
        <dsp:cNvPr id="0" name=""/>
        <dsp:cNvSpPr/>
      </dsp:nvSpPr>
      <dsp:spPr>
        <a:xfrm>
          <a:off x="0" y="3269456"/>
          <a:ext cx="7886700" cy="1089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83820" tIns="83820" rIns="83820" bIns="83820" numCol="1" spcCol="1270" anchor="t" anchorCtr="0">
          <a:noAutofit/>
        </a:bodyPr>
        <a:lstStyle/>
        <a:p>
          <a:pPr marL="0" lvl="0" indent="0" algn="l" defTabSz="977900">
            <a:lnSpc>
              <a:spcPct val="90000"/>
            </a:lnSpc>
            <a:spcBef>
              <a:spcPct val="0"/>
            </a:spcBef>
            <a:spcAft>
              <a:spcPct val="35000"/>
            </a:spcAft>
            <a:buNone/>
          </a:pPr>
          <a:r>
            <a:rPr lang="en-US" sz="2200" kern="1200" dirty="0">
              <a:solidFill>
                <a:srgbClr val="002060"/>
              </a:solidFill>
              <a:latin typeface="Gilroy"/>
            </a:rPr>
            <a:t>Not recommended to have skin removal surgery before 2 years after bariatric surgery</a:t>
          </a:r>
        </a:p>
      </dsp:txBody>
      <dsp:txXfrm>
        <a:off x="0" y="3269456"/>
        <a:ext cx="7886700" cy="1089818"/>
      </dsp:txXfrm>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F5DA978-120D-4574-9AE4-C10FDD6B9DE3}">
      <dsp:nvSpPr>
        <dsp:cNvPr id="0" name=""/>
        <dsp:cNvSpPr/>
      </dsp:nvSpPr>
      <dsp:spPr>
        <a:xfrm>
          <a:off x="0" y="1576"/>
          <a:ext cx="4629150" cy="67178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7F159CF-7051-48FF-BE46-532D14CCB0C3}">
      <dsp:nvSpPr>
        <dsp:cNvPr id="0" name=""/>
        <dsp:cNvSpPr/>
      </dsp:nvSpPr>
      <dsp:spPr>
        <a:xfrm>
          <a:off x="203216" y="152729"/>
          <a:ext cx="369484" cy="369484"/>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0E020428-4292-416D-942C-1C4F0F78CE38}">
      <dsp:nvSpPr>
        <dsp:cNvPr id="0" name=""/>
        <dsp:cNvSpPr/>
      </dsp:nvSpPr>
      <dsp:spPr>
        <a:xfrm>
          <a:off x="775916" y="1576"/>
          <a:ext cx="3853233" cy="67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098" tIns="71098" rIns="71098" bIns="71098"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latin typeface="Gilroy" panose="00000500000000000000"/>
            </a:rPr>
            <a:t>Remember that falling off track with bariatric recommendations can happen over time</a:t>
          </a:r>
        </a:p>
      </dsp:txBody>
      <dsp:txXfrm>
        <a:off x="775916" y="1576"/>
        <a:ext cx="3853233" cy="671789"/>
      </dsp:txXfrm>
    </dsp:sp>
    <dsp:sp modelId="{C2AC4FD6-F4E8-44C8-9559-B6D455C8B2B0}">
      <dsp:nvSpPr>
        <dsp:cNvPr id="0" name=""/>
        <dsp:cNvSpPr/>
      </dsp:nvSpPr>
      <dsp:spPr>
        <a:xfrm>
          <a:off x="0" y="841313"/>
          <a:ext cx="4629150" cy="671789"/>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9735BF2-2D2C-4DA8-AFD0-8D4A723AD1A8}">
      <dsp:nvSpPr>
        <dsp:cNvPr id="0" name=""/>
        <dsp:cNvSpPr/>
      </dsp:nvSpPr>
      <dsp:spPr>
        <a:xfrm>
          <a:off x="203216" y="992465"/>
          <a:ext cx="369484" cy="36948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DD01807-675B-44EA-9758-4922C537B74E}">
      <dsp:nvSpPr>
        <dsp:cNvPr id="0" name=""/>
        <dsp:cNvSpPr/>
      </dsp:nvSpPr>
      <dsp:spPr>
        <a:xfrm>
          <a:off x="775916" y="841313"/>
          <a:ext cx="3853233" cy="67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098" tIns="71098" rIns="71098" bIns="71098"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latin typeface="Gilroy" panose="00000500000000000000"/>
            </a:rPr>
            <a:t>You can always get back on track with your goals, no matter how far out you are from your surgery</a:t>
          </a:r>
        </a:p>
      </dsp:txBody>
      <dsp:txXfrm>
        <a:off x="775916" y="841313"/>
        <a:ext cx="3853233" cy="671789"/>
      </dsp:txXfrm>
    </dsp:sp>
    <dsp:sp modelId="{3E2A7C84-A54D-40D5-9B23-F5F2C1BE28FF}">
      <dsp:nvSpPr>
        <dsp:cNvPr id="0" name=""/>
        <dsp:cNvSpPr/>
      </dsp:nvSpPr>
      <dsp:spPr>
        <a:xfrm>
          <a:off x="0" y="1681049"/>
          <a:ext cx="4629150" cy="671789"/>
        </a:xfrm>
        <a:prstGeom prst="roundRect">
          <a:avLst>
            <a:gd name="adj" fmla="val 1000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3277589-A2E3-413C-A941-39E1756CD176}">
      <dsp:nvSpPr>
        <dsp:cNvPr id="0" name=""/>
        <dsp:cNvSpPr/>
      </dsp:nvSpPr>
      <dsp:spPr>
        <a:xfrm>
          <a:off x="203216" y="1832202"/>
          <a:ext cx="369484" cy="36948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F872FD9-F71B-4231-99B2-2278D68DEBB3}">
      <dsp:nvSpPr>
        <dsp:cNvPr id="0" name=""/>
        <dsp:cNvSpPr/>
      </dsp:nvSpPr>
      <dsp:spPr>
        <a:xfrm>
          <a:off x="775916" y="1681049"/>
          <a:ext cx="3853233" cy="67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098" tIns="71098" rIns="71098" bIns="71098"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latin typeface="Gilroy" panose="00000500000000000000"/>
            </a:rPr>
            <a:t>Start by following the recommendations in this presentation</a:t>
          </a:r>
        </a:p>
      </dsp:txBody>
      <dsp:txXfrm>
        <a:off x="775916" y="1681049"/>
        <a:ext cx="3853233" cy="671789"/>
      </dsp:txXfrm>
    </dsp:sp>
    <dsp:sp modelId="{86319B8D-0FB8-4110-894A-33060096CE03}">
      <dsp:nvSpPr>
        <dsp:cNvPr id="0" name=""/>
        <dsp:cNvSpPr/>
      </dsp:nvSpPr>
      <dsp:spPr>
        <a:xfrm>
          <a:off x="0" y="2520786"/>
          <a:ext cx="4629150" cy="671789"/>
        </a:xfrm>
        <a:prstGeom prst="roundRect">
          <a:avLst>
            <a:gd name="adj" fmla="val 10000"/>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7416DEC-3A23-43FD-807D-D3765CA0B6D9}">
      <dsp:nvSpPr>
        <dsp:cNvPr id="0" name=""/>
        <dsp:cNvSpPr/>
      </dsp:nvSpPr>
      <dsp:spPr>
        <a:xfrm>
          <a:off x="203216" y="2671938"/>
          <a:ext cx="369484" cy="369484"/>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DE88923-BF1E-4D11-BA3D-A56D90D68E68}">
      <dsp:nvSpPr>
        <dsp:cNvPr id="0" name=""/>
        <dsp:cNvSpPr/>
      </dsp:nvSpPr>
      <dsp:spPr>
        <a:xfrm>
          <a:off x="775916" y="2520786"/>
          <a:ext cx="3853233" cy="67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098" tIns="71098" rIns="71098" bIns="71098"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latin typeface="Gilroy" panose="00000500000000000000"/>
            </a:rPr>
            <a:t>Regular follow up with your family doctor can help you stay on top of your health needs</a:t>
          </a:r>
        </a:p>
      </dsp:txBody>
      <dsp:txXfrm>
        <a:off x="775916" y="2520786"/>
        <a:ext cx="3853233" cy="671789"/>
      </dsp:txXfrm>
    </dsp:sp>
    <dsp:sp modelId="{49419BDE-6CBF-4FF5-8071-09A9589E6194}">
      <dsp:nvSpPr>
        <dsp:cNvPr id="0" name=""/>
        <dsp:cNvSpPr/>
      </dsp:nvSpPr>
      <dsp:spPr>
        <a:xfrm>
          <a:off x="0" y="3360522"/>
          <a:ext cx="4629150" cy="671789"/>
        </a:xfrm>
        <a:prstGeom prst="roundRect">
          <a:avLst>
            <a:gd name="adj" fmla="val 10000"/>
          </a:avLst>
        </a:prstGeom>
        <a:solidFill>
          <a:schemeClr val="accent6">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0502476-F30D-4AE4-9414-D9BF015D0DCC}">
      <dsp:nvSpPr>
        <dsp:cNvPr id="0" name=""/>
        <dsp:cNvSpPr/>
      </dsp:nvSpPr>
      <dsp:spPr>
        <a:xfrm>
          <a:off x="203216" y="3511675"/>
          <a:ext cx="369484" cy="369484"/>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8612BBF7-DBC3-4303-90E0-79D6D052507C}">
      <dsp:nvSpPr>
        <dsp:cNvPr id="0" name=""/>
        <dsp:cNvSpPr/>
      </dsp:nvSpPr>
      <dsp:spPr>
        <a:xfrm>
          <a:off x="775916" y="3360522"/>
          <a:ext cx="3853233" cy="67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098" tIns="71098" rIns="71098" bIns="71098"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latin typeface="Gilroy" panose="00000500000000000000"/>
            </a:rPr>
            <a:t>Ask for support if you need it</a:t>
          </a:r>
        </a:p>
      </dsp:txBody>
      <dsp:txXfrm>
        <a:off x="775916" y="3360522"/>
        <a:ext cx="3853233" cy="671789"/>
      </dsp:txXfrm>
    </dsp:sp>
    <dsp:sp modelId="{BC5400C5-7B44-43B7-A7B9-0658E1E61589}">
      <dsp:nvSpPr>
        <dsp:cNvPr id="0" name=""/>
        <dsp:cNvSpPr/>
      </dsp:nvSpPr>
      <dsp:spPr>
        <a:xfrm>
          <a:off x="0" y="4200259"/>
          <a:ext cx="4629150" cy="671789"/>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158CBABF-3131-490E-912E-AE266BD77F9C}">
      <dsp:nvSpPr>
        <dsp:cNvPr id="0" name=""/>
        <dsp:cNvSpPr/>
      </dsp:nvSpPr>
      <dsp:spPr>
        <a:xfrm>
          <a:off x="203216" y="4351411"/>
          <a:ext cx="369484" cy="369484"/>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7826758E-24F3-4BB2-8C88-D22E32884F1C}">
      <dsp:nvSpPr>
        <dsp:cNvPr id="0" name=""/>
        <dsp:cNvSpPr/>
      </dsp:nvSpPr>
      <dsp:spPr>
        <a:xfrm>
          <a:off x="775916" y="4200259"/>
          <a:ext cx="3853233" cy="67178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1098" tIns="71098" rIns="71098" bIns="71098" numCol="1" spcCol="1270" anchor="ctr" anchorCtr="0">
          <a:noAutofit/>
        </a:bodyPr>
        <a:lstStyle/>
        <a:p>
          <a:pPr marL="0" lvl="0" indent="0" algn="l" defTabSz="622300">
            <a:lnSpc>
              <a:spcPct val="90000"/>
            </a:lnSpc>
            <a:spcBef>
              <a:spcPct val="0"/>
            </a:spcBef>
            <a:spcAft>
              <a:spcPct val="35000"/>
            </a:spcAft>
            <a:buNone/>
          </a:pPr>
          <a:r>
            <a:rPr lang="en-US" sz="1400" kern="1200" dirty="0">
              <a:solidFill>
                <a:schemeClr val="bg1"/>
              </a:solidFill>
              <a:latin typeface="Gilroy" panose="00000500000000000000"/>
            </a:rPr>
            <a:t>Get your labs done yearly!</a:t>
          </a:r>
        </a:p>
      </dsp:txBody>
      <dsp:txXfrm>
        <a:off x="775916" y="4200259"/>
        <a:ext cx="3853233" cy="671789"/>
      </dsp:txXfrm>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740323C-56F4-4CE1-992E-C14C1D864F5E}">
      <dsp:nvSpPr>
        <dsp:cNvPr id="0" name=""/>
        <dsp:cNvSpPr/>
      </dsp:nvSpPr>
      <dsp:spPr>
        <a:xfrm>
          <a:off x="2963905" y="2391408"/>
          <a:ext cx="1958889" cy="1958889"/>
        </a:xfrm>
        <a:prstGeom prst="ellipse">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889000">
            <a:lnSpc>
              <a:spcPct val="90000"/>
            </a:lnSpc>
            <a:spcBef>
              <a:spcPct val="0"/>
            </a:spcBef>
            <a:spcAft>
              <a:spcPct val="35000"/>
            </a:spcAft>
            <a:buNone/>
          </a:pPr>
          <a:r>
            <a:rPr lang="en-US" sz="2000" kern="1200" dirty="0">
              <a:latin typeface="Gilroy"/>
            </a:rPr>
            <a:t>Long term Success after Bariatric Surgery</a:t>
          </a:r>
        </a:p>
      </dsp:txBody>
      <dsp:txXfrm>
        <a:off x="3250778" y="2678281"/>
        <a:ext cx="1385143" cy="1385143"/>
      </dsp:txXfrm>
    </dsp:sp>
    <dsp:sp modelId="{42003EF9-9397-47D5-94F1-78686BAF10E3}">
      <dsp:nvSpPr>
        <dsp:cNvPr id="0" name=""/>
        <dsp:cNvSpPr/>
      </dsp:nvSpPr>
      <dsp:spPr>
        <a:xfrm rot="10800000">
          <a:off x="976833" y="3091711"/>
          <a:ext cx="1877782" cy="558283"/>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8A67B90D-A975-43D7-9D07-434F9E423D96}">
      <dsp:nvSpPr>
        <dsp:cNvPr id="0" name=""/>
        <dsp:cNvSpPr/>
      </dsp:nvSpPr>
      <dsp:spPr>
        <a:xfrm>
          <a:off x="291222" y="2822364"/>
          <a:ext cx="1371222" cy="109697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a:latin typeface="Gilroy"/>
            </a:rPr>
            <a:t>Healthy Diet</a:t>
          </a:r>
        </a:p>
      </dsp:txBody>
      <dsp:txXfrm>
        <a:off x="323351" y="2854493"/>
        <a:ext cx="1306964" cy="1032720"/>
      </dsp:txXfrm>
    </dsp:sp>
    <dsp:sp modelId="{57CEE4A6-B851-4626-BB24-06D0A2384C18}">
      <dsp:nvSpPr>
        <dsp:cNvPr id="0" name=""/>
        <dsp:cNvSpPr/>
      </dsp:nvSpPr>
      <dsp:spPr>
        <a:xfrm rot="12960000">
          <a:off x="1364075" y="1899903"/>
          <a:ext cx="1877782" cy="558283"/>
        </a:xfrm>
        <a:prstGeom prst="leftArrow">
          <a:avLst>
            <a:gd name="adj1" fmla="val 60000"/>
            <a:gd name="adj2" fmla="val 50000"/>
          </a:avLst>
        </a:prstGeom>
        <a:solidFill>
          <a:schemeClr val="accent3">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AF8BE8CE-528E-4320-A724-ECACB9F75D01}">
      <dsp:nvSpPr>
        <dsp:cNvPr id="0" name=""/>
        <dsp:cNvSpPr/>
      </dsp:nvSpPr>
      <dsp:spPr>
        <a:xfrm>
          <a:off x="857776" y="1078689"/>
          <a:ext cx="1371222" cy="1096978"/>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ilroy"/>
            </a:rPr>
            <a:t>Regular Exercise</a:t>
          </a:r>
        </a:p>
      </dsp:txBody>
      <dsp:txXfrm>
        <a:off x="889905" y="1110818"/>
        <a:ext cx="1306964" cy="1032720"/>
      </dsp:txXfrm>
    </dsp:sp>
    <dsp:sp modelId="{54C3F147-7CE6-4B9C-98F0-31123B0E4CA7}">
      <dsp:nvSpPr>
        <dsp:cNvPr id="0" name=""/>
        <dsp:cNvSpPr/>
      </dsp:nvSpPr>
      <dsp:spPr>
        <a:xfrm rot="15120000">
          <a:off x="2377888" y="1163325"/>
          <a:ext cx="1877782" cy="558283"/>
        </a:xfrm>
        <a:prstGeom prst="leftArrow">
          <a:avLst>
            <a:gd name="adj1" fmla="val 60000"/>
            <a:gd name="adj2" fmla="val 50000"/>
          </a:avLst>
        </a:prstGeom>
        <a:solidFill>
          <a:schemeClr val="accent4">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0D4415CF-9FC7-4D2D-8AAB-8836992A93A8}">
      <dsp:nvSpPr>
        <dsp:cNvPr id="0" name=""/>
        <dsp:cNvSpPr/>
      </dsp:nvSpPr>
      <dsp:spPr>
        <a:xfrm>
          <a:off x="2341034" y="1039"/>
          <a:ext cx="1371222" cy="1096978"/>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ilroy"/>
            </a:rPr>
            <a:t>Mindful Eating</a:t>
          </a:r>
        </a:p>
      </dsp:txBody>
      <dsp:txXfrm>
        <a:off x="2373163" y="33168"/>
        <a:ext cx="1306964" cy="1032720"/>
      </dsp:txXfrm>
    </dsp:sp>
    <dsp:sp modelId="{FDA2363D-1F37-425D-B2B2-8595DB4CE66B}">
      <dsp:nvSpPr>
        <dsp:cNvPr id="0" name=""/>
        <dsp:cNvSpPr/>
      </dsp:nvSpPr>
      <dsp:spPr>
        <a:xfrm rot="17280000">
          <a:off x="3631029" y="1163325"/>
          <a:ext cx="1877782" cy="558283"/>
        </a:xfrm>
        <a:prstGeom prst="leftArrow">
          <a:avLst>
            <a:gd name="adj1" fmla="val 60000"/>
            <a:gd name="adj2" fmla="val 50000"/>
          </a:avLst>
        </a:prstGeom>
        <a:solidFill>
          <a:schemeClr val="accent5">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B890FCB1-6658-4EB2-BDE5-1C421A5E4EE9}">
      <dsp:nvSpPr>
        <dsp:cNvPr id="0" name=""/>
        <dsp:cNvSpPr/>
      </dsp:nvSpPr>
      <dsp:spPr>
        <a:xfrm>
          <a:off x="4174442" y="1039"/>
          <a:ext cx="1371222" cy="1096978"/>
        </a:xfrm>
        <a:prstGeom prst="roundRect">
          <a:avLst>
            <a:gd name="adj" fmla="val 10000"/>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ilroy"/>
            </a:rPr>
            <a:t>Commitment</a:t>
          </a:r>
        </a:p>
      </dsp:txBody>
      <dsp:txXfrm>
        <a:off x="4206571" y="33168"/>
        <a:ext cx="1306964" cy="1032720"/>
      </dsp:txXfrm>
    </dsp:sp>
    <dsp:sp modelId="{6636A3B7-349F-41F2-A1E3-C2C996C47A0E}">
      <dsp:nvSpPr>
        <dsp:cNvPr id="0" name=""/>
        <dsp:cNvSpPr/>
      </dsp:nvSpPr>
      <dsp:spPr>
        <a:xfrm rot="19440000">
          <a:off x="4644841" y="1899903"/>
          <a:ext cx="1877782" cy="558283"/>
        </a:xfrm>
        <a:prstGeom prst="leftArrow">
          <a:avLst>
            <a:gd name="adj1" fmla="val 60000"/>
            <a:gd name="adj2" fmla="val 50000"/>
          </a:avLst>
        </a:prstGeom>
        <a:solidFill>
          <a:schemeClr val="accent6">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7F32DB26-2204-4ACB-BF68-2B007400BA56}">
      <dsp:nvSpPr>
        <dsp:cNvPr id="0" name=""/>
        <dsp:cNvSpPr/>
      </dsp:nvSpPr>
      <dsp:spPr>
        <a:xfrm>
          <a:off x="5657700" y="1078689"/>
          <a:ext cx="1371222" cy="1096978"/>
        </a:xfrm>
        <a:prstGeom prst="roundRect">
          <a:avLst>
            <a:gd name="adj" fmla="val 10000"/>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ilroy"/>
            </a:rPr>
            <a:t>Regular Supplements</a:t>
          </a:r>
        </a:p>
      </dsp:txBody>
      <dsp:txXfrm>
        <a:off x="5689829" y="1110818"/>
        <a:ext cx="1306964" cy="1032720"/>
      </dsp:txXfrm>
    </dsp:sp>
    <dsp:sp modelId="{FDA75BA6-11A2-407F-8A1A-99C8241AD050}">
      <dsp:nvSpPr>
        <dsp:cNvPr id="0" name=""/>
        <dsp:cNvSpPr/>
      </dsp:nvSpPr>
      <dsp:spPr>
        <a:xfrm>
          <a:off x="5032083" y="3091711"/>
          <a:ext cx="1877782" cy="558283"/>
        </a:xfrm>
        <a:prstGeom prst="leftArrow">
          <a:avLst>
            <a:gd name="adj1" fmla="val 60000"/>
            <a:gd name="adj2" fmla="val 50000"/>
          </a:avLst>
        </a:prstGeom>
        <a:solidFill>
          <a:schemeClr val="accent2">
            <a:hueOff val="0"/>
            <a:satOff val="0"/>
            <a:lumOff val="0"/>
            <a:alphaOff val="0"/>
          </a:schemeClr>
        </a:solidFill>
        <a:ln>
          <a:noFill/>
        </a:ln>
        <a:effectLst/>
      </dsp:spPr>
      <dsp:style>
        <a:lnRef idx="0">
          <a:scrgbClr r="0" g="0" b="0"/>
        </a:lnRef>
        <a:fillRef idx="1">
          <a:scrgbClr r="0" g="0" b="0"/>
        </a:fillRef>
        <a:effectRef idx="1">
          <a:scrgbClr r="0" g="0" b="0"/>
        </a:effectRef>
        <a:fontRef idx="minor">
          <a:schemeClr val="lt1"/>
        </a:fontRef>
      </dsp:style>
    </dsp:sp>
    <dsp:sp modelId="{14C649EB-E560-4267-A9F7-BE8C2ACC8A63}">
      <dsp:nvSpPr>
        <dsp:cNvPr id="0" name=""/>
        <dsp:cNvSpPr/>
      </dsp:nvSpPr>
      <dsp:spPr>
        <a:xfrm>
          <a:off x="6224254" y="2822364"/>
          <a:ext cx="1371222" cy="1096978"/>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34290" tIns="34290" rIns="34290" bIns="34290" numCol="1" spcCol="1270" anchor="ctr" anchorCtr="0">
          <a:noAutofit/>
        </a:bodyPr>
        <a:lstStyle/>
        <a:p>
          <a:pPr marL="0" lvl="0" indent="0" algn="ctr" defTabSz="800100">
            <a:lnSpc>
              <a:spcPct val="90000"/>
            </a:lnSpc>
            <a:spcBef>
              <a:spcPct val="0"/>
            </a:spcBef>
            <a:spcAft>
              <a:spcPct val="35000"/>
            </a:spcAft>
            <a:buNone/>
          </a:pPr>
          <a:r>
            <a:rPr lang="en-US" sz="1800" kern="1200" dirty="0">
              <a:latin typeface="Gilroy"/>
            </a:rPr>
            <a:t>Yearly follow up with family MD</a:t>
          </a:r>
        </a:p>
      </dsp:txBody>
      <dsp:txXfrm>
        <a:off x="6256383" y="2854493"/>
        <a:ext cx="1306964" cy="1032720"/>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E67F221-3692-4F13-8BCE-F2B5AD30F061}">
      <dsp:nvSpPr>
        <dsp:cNvPr id="0" name=""/>
        <dsp:cNvSpPr/>
      </dsp:nvSpPr>
      <dsp:spPr>
        <a:xfrm>
          <a:off x="455949" y="12"/>
          <a:ext cx="2179625" cy="13077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ilroy" panose="00000500000000000000"/>
            </a:rPr>
            <a:t>Total weight loss can vary by procedure, individual genetic response, activity levels &amp; food choices</a:t>
          </a:r>
        </a:p>
      </dsp:txBody>
      <dsp:txXfrm>
        <a:off x="455949" y="12"/>
        <a:ext cx="2179625" cy="1307775"/>
      </dsp:txXfrm>
    </dsp:sp>
    <dsp:sp modelId="{E726813B-5456-42E8-933C-8269B5A540B3}">
      <dsp:nvSpPr>
        <dsp:cNvPr id="0" name=""/>
        <dsp:cNvSpPr/>
      </dsp:nvSpPr>
      <dsp:spPr>
        <a:xfrm>
          <a:off x="2853537" y="12"/>
          <a:ext cx="2179625" cy="130777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Gilroy" panose="00000500000000000000"/>
            </a:rPr>
            <a:t>Total </a:t>
          </a:r>
          <a:r>
            <a:rPr lang="en-US" sz="1400" kern="1200" dirty="0">
              <a:latin typeface="Gilroy" panose="00000500000000000000"/>
            </a:rPr>
            <a:t>weight loss expectation: 20-40% of your initial weight depending on procedure type</a:t>
          </a:r>
        </a:p>
      </dsp:txBody>
      <dsp:txXfrm>
        <a:off x="2853537" y="12"/>
        <a:ext cx="2179625" cy="1307775"/>
      </dsp:txXfrm>
    </dsp:sp>
    <dsp:sp modelId="{F3733FAC-A45D-4759-8490-7072621C7DD3}">
      <dsp:nvSpPr>
        <dsp:cNvPr id="0" name=""/>
        <dsp:cNvSpPr/>
      </dsp:nvSpPr>
      <dsp:spPr>
        <a:xfrm>
          <a:off x="5251125" y="12"/>
          <a:ext cx="2179625" cy="1307775"/>
        </a:xfrm>
        <a:prstGeom prst="rect">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kern="1200" dirty="0">
              <a:latin typeface="Gilroy" panose="00000500000000000000"/>
            </a:rPr>
            <a:t>BMI may drop 14-20 points after surgery </a:t>
          </a:r>
          <a:endParaRPr lang="en-US" sz="1400" kern="1200" dirty="0">
            <a:latin typeface="Gilroy" panose="00000500000000000000"/>
          </a:endParaRPr>
        </a:p>
      </dsp:txBody>
      <dsp:txXfrm>
        <a:off x="5251125" y="12"/>
        <a:ext cx="2179625" cy="1307775"/>
      </dsp:txXfrm>
    </dsp:sp>
    <dsp:sp modelId="{D13BBDBC-EAA5-4F09-AE94-7F19D142A9E8}">
      <dsp:nvSpPr>
        <dsp:cNvPr id="0" name=""/>
        <dsp:cNvSpPr/>
      </dsp:nvSpPr>
      <dsp:spPr>
        <a:xfrm>
          <a:off x="455949" y="1525749"/>
          <a:ext cx="2179625" cy="1307775"/>
        </a:xfrm>
        <a:prstGeom prst="rect">
          <a:avLst/>
        </a:prstGeom>
        <a:gradFill rotWithShape="0">
          <a:gsLst>
            <a:gs pos="0">
              <a:schemeClr val="accent5">
                <a:hueOff val="0"/>
                <a:satOff val="0"/>
                <a:lumOff val="0"/>
                <a:alphaOff val="0"/>
                <a:satMod val="103000"/>
                <a:lumMod val="102000"/>
                <a:tint val="94000"/>
              </a:schemeClr>
            </a:gs>
            <a:gs pos="50000">
              <a:schemeClr val="accent5">
                <a:hueOff val="0"/>
                <a:satOff val="0"/>
                <a:lumOff val="0"/>
                <a:alphaOff val="0"/>
                <a:satMod val="110000"/>
                <a:lumMod val="100000"/>
                <a:shade val="100000"/>
              </a:schemeClr>
            </a:gs>
            <a:gs pos="100000">
              <a:schemeClr val="accent5">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kern="1200" dirty="0">
              <a:latin typeface="Gilroy" panose="00000500000000000000"/>
            </a:rPr>
            <a:t>Weight loss typically stops between 12-24 months after surgery depending on procedure. </a:t>
          </a:r>
        </a:p>
        <a:p>
          <a:pPr marL="0" lvl="0" indent="0" algn="ctr" defTabSz="622300">
            <a:lnSpc>
              <a:spcPct val="90000"/>
            </a:lnSpc>
            <a:spcBef>
              <a:spcPct val="0"/>
            </a:spcBef>
            <a:spcAft>
              <a:spcPct val="35000"/>
            </a:spcAft>
            <a:buNone/>
          </a:pPr>
          <a:r>
            <a:rPr lang="en-CA" sz="1400" kern="1200" dirty="0">
              <a:latin typeface="Gilroy" panose="00000500000000000000"/>
            </a:rPr>
            <a:t>This is normal and expected </a:t>
          </a:r>
          <a:endParaRPr lang="en-US" sz="1400" kern="1200" dirty="0">
            <a:latin typeface="Gilroy" panose="00000500000000000000"/>
          </a:endParaRPr>
        </a:p>
      </dsp:txBody>
      <dsp:txXfrm>
        <a:off x="455949" y="1525749"/>
        <a:ext cx="2179625" cy="1307775"/>
      </dsp:txXfrm>
    </dsp:sp>
    <dsp:sp modelId="{7E09F643-AC26-40B8-A9BB-EB2DEF326C2B}">
      <dsp:nvSpPr>
        <dsp:cNvPr id="0" name=""/>
        <dsp:cNvSpPr/>
      </dsp:nvSpPr>
      <dsp:spPr>
        <a:xfrm>
          <a:off x="2853537" y="1525749"/>
          <a:ext cx="2179625" cy="1307775"/>
        </a:xfrm>
        <a:prstGeom prst="rect">
          <a:avLst/>
        </a:prstGeom>
        <a:gradFill rotWithShape="0">
          <a:gsLst>
            <a:gs pos="0">
              <a:schemeClr val="accent6">
                <a:hueOff val="0"/>
                <a:satOff val="0"/>
                <a:lumOff val="0"/>
                <a:alphaOff val="0"/>
                <a:satMod val="103000"/>
                <a:lumMod val="102000"/>
                <a:tint val="94000"/>
              </a:schemeClr>
            </a:gs>
            <a:gs pos="50000">
              <a:schemeClr val="accent6">
                <a:hueOff val="0"/>
                <a:satOff val="0"/>
                <a:lumOff val="0"/>
                <a:alphaOff val="0"/>
                <a:satMod val="110000"/>
                <a:lumMod val="100000"/>
                <a:shade val="100000"/>
              </a:schemeClr>
            </a:gs>
            <a:gs pos="100000">
              <a:schemeClr val="accent6">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ilroy" panose="00000500000000000000"/>
            </a:rPr>
            <a:t>Many people do not reach “normal” BMI”</a:t>
          </a:r>
        </a:p>
      </dsp:txBody>
      <dsp:txXfrm>
        <a:off x="2853537" y="1525749"/>
        <a:ext cx="2179625" cy="1307775"/>
      </dsp:txXfrm>
    </dsp:sp>
    <dsp:sp modelId="{9759939C-4869-4EB9-948F-7BAE6B2921CB}">
      <dsp:nvSpPr>
        <dsp:cNvPr id="0" name=""/>
        <dsp:cNvSpPr/>
      </dsp:nvSpPr>
      <dsp:spPr>
        <a:xfrm>
          <a:off x="5251125" y="1525749"/>
          <a:ext cx="2179625" cy="1307775"/>
        </a:xfrm>
        <a:prstGeom prst="rect">
          <a:avLst/>
        </a:prstGeom>
        <a:gradFill rotWithShape="0">
          <a:gsLst>
            <a:gs pos="0">
              <a:schemeClr val="accent2">
                <a:hueOff val="0"/>
                <a:satOff val="0"/>
                <a:lumOff val="0"/>
                <a:alphaOff val="0"/>
                <a:satMod val="103000"/>
                <a:lumMod val="102000"/>
                <a:tint val="94000"/>
              </a:schemeClr>
            </a:gs>
            <a:gs pos="50000">
              <a:schemeClr val="accent2">
                <a:hueOff val="0"/>
                <a:satOff val="0"/>
                <a:lumOff val="0"/>
                <a:alphaOff val="0"/>
                <a:satMod val="110000"/>
                <a:lumMod val="100000"/>
                <a:shade val="100000"/>
              </a:schemeClr>
            </a:gs>
            <a:gs pos="100000">
              <a:schemeClr val="accent2">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CA" sz="1400" kern="1200" dirty="0">
              <a:latin typeface="Gilroy" panose="00000500000000000000"/>
            </a:rPr>
            <a:t>Gaining 10-20 pounds from your lowest weight during the first few years after surgery is considered normal </a:t>
          </a:r>
          <a:endParaRPr lang="en-US" sz="1400" kern="1200" dirty="0">
            <a:latin typeface="Gilroy" panose="00000500000000000000"/>
          </a:endParaRPr>
        </a:p>
      </dsp:txBody>
      <dsp:txXfrm>
        <a:off x="5251125" y="1525749"/>
        <a:ext cx="2179625" cy="1307775"/>
      </dsp:txXfrm>
    </dsp:sp>
    <dsp:sp modelId="{5640DC18-F423-4F32-8511-B74C4F6E46D8}">
      <dsp:nvSpPr>
        <dsp:cNvPr id="0" name=""/>
        <dsp:cNvSpPr/>
      </dsp:nvSpPr>
      <dsp:spPr>
        <a:xfrm>
          <a:off x="2853537" y="3051487"/>
          <a:ext cx="2179625" cy="1307775"/>
        </a:xfrm>
        <a:prstGeom prst="rect">
          <a:avLst/>
        </a:prstGeom>
        <a:gradFill rotWithShape="0">
          <a:gsLst>
            <a:gs pos="0">
              <a:schemeClr val="accent3">
                <a:hueOff val="0"/>
                <a:satOff val="0"/>
                <a:lumOff val="0"/>
                <a:alphaOff val="0"/>
                <a:satMod val="103000"/>
                <a:lumMod val="102000"/>
                <a:tint val="94000"/>
              </a:schemeClr>
            </a:gs>
            <a:gs pos="50000">
              <a:schemeClr val="accent3">
                <a:hueOff val="0"/>
                <a:satOff val="0"/>
                <a:lumOff val="0"/>
                <a:alphaOff val="0"/>
                <a:satMod val="110000"/>
                <a:lumMod val="100000"/>
                <a:shade val="100000"/>
              </a:schemeClr>
            </a:gs>
            <a:gs pos="100000">
              <a:schemeClr val="accent3">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ilroy" panose="00000500000000000000"/>
            </a:rPr>
            <a:t>Focus should shift from weight loss to weight maintenance after 1</a:t>
          </a:r>
          <a:r>
            <a:rPr lang="en-US" sz="1400" kern="1200" baseline="30000" dirty="0">
              <a:latin typeface="Gilroy" panose="00000500000000000000"/>
            </a:rPr>
            <a:t>st</a:t>
          </a:r>
          <a:r>
            <a:rPr lang="en-US" sz="1400" kern="1200" dirty="0">
              <a:latin typeface="Gilroy" panose="00000500000000000000"/>
            </a:rPr>
            <a:t> year</a:t>
          </a:r>
        </a:p>
      </dsp:txBody>
      <dsp:txXfrm>
        <a:off x="2853537" y="3051487"/>
        <a:ext cx="2179625" cy="130777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F6F91AC-53B8-44E9-906F-4C18FD123DF8}">
      <dsp:nvSpPr>
        <dsp:cNvPr id="0" name=""/>
        <dsp:cNvSpPr/>
      </dsp:nvSpPr>
      <dsp:spPr>
        <a:xfrm>
          <a:off x="334403" y="5220"/>
          <a:ext cx="955560" cy="9555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42DDC575-B746-4F75-8998-17470F10A0DC}">
      <dsp:nvSpPr>
        <dsp:cNvPr id="0" name=""/>
        <dsp:cNvSpPr/>
      </dsp:nvSpPr>
      <dsp:spPr>
        <a:xfrm>
          <a:off x="535070" y="205887"/>
          <a:ext cx="554225" cy="554225"/>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7420F37-0332-420D-AEA5-664C7F13727F}">
      <dsp:nvSpPr>
        <dsp:cNvPr id="0" name=""/>
        <dsp:cNvSpPr/>
      </dsp:nvSpPr>
      <dsp:spPr>
        <a:xfrm>
          <a:off x="1494726" y="5220"/>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rgbClr val="002060"/>
              </a:solidFill>
              <a:latin typeface="Gilroy" panose="00000500000000000000"/>
            </a:rPr>
            <a:t>Think about what else surgery has helped you accomplished in addition to weight loss </a:t>
          </a:r>
        </a:p>
      </dsp:txBody>
      <dsp:txXfrm>
        <a:off x="1494726" y="5220"/>
        <a:ext cx="2252392" cy="955560"/>
      </dsp:txXfrm>
    </dsp:sp>
    <dsp:sp modelId="{DFD87005-E546-4D87-A9AC-5155BF7C1F55}">
      <dsp:nvSpPr>
        <dsp:cNvPr id="0" name=""/>
        <dsp:cNvSpPr/>
      </dsp:nvSpPr>
      <dsp:spPr>
        <a:xfrm>
          <a:off x="4139581" y="5220"/>
          <a:ext cx="955560" cy="9555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5043ED9-D9CF-449E-AC3A-C84773F94D4B}">
      <dsp:nvSpPr>
        <dsp:cNvPr id="0" name=""/>
        <dsp:cNvSpPr/>
      </dsp:nvSpPr>
      <dsp:spPr>
        <a:xfrm>
          <a:off x="4340248" y="205887"/>
          <a:ext cx="554225" cy="554225"/>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F4CF9F80-FFD4-4FEB-8B96-7E3CFFA334E0}">
      <dsp:nvSpPr>
        <dsp:cNvPr id="0" name=""/>
        <dsp:cNvSpPr/>
      </dsp:nvSpPr>
      <dsp:spPr>
        <a:xfrm>
          <a:off x="5299904" y="5220"/>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a:solidFill>
                <a:srgbClr val="002060"/>
              </a:solidFill>
              <a:latin typeface="Gilroy" panose="00000500000000000000"/>
            </a:rPr>
            <a:t>Resolution or improvement of health issues such as diabetes or high blood pressure  </a:t>
          </a:r>
        </a:p>
      </dsp:txBody>
      <dsp:txXfrm>
        <a:off x="5299904" y="5220"/>
        <a:ext cx="2252392" cy="955560"/>
      </dsp:txXfrm>
    </dsp:sp>
    <dsp:sp modelId="{6AB17973-EB37-45F7-B18F-1E64D58488DF}">
      <dsp:nvSpPr>
        <dsp:cNvPr id="0" name=""/>
        <dsp:cNvSpPr/>
      </dsp:nvSpPr>
      <dsp:spPr>
        <a:xfrm>
          <a:off x="334403" y="1701857"/>
          <a:ext cx="955560" cy="9555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AB1E07E-25C1-4548-A373-BDCE9DA57254}">
      <dsp:nvSpPr>
        <dsp:cNvPr id="0" name=""/>
        <dsp:cNvSpPr/>
      </dsp:nvSpPr>
      <dsp:spPr>
        <a:xfrm>
          <a:off x="535070" y="1902524"/>
          <a:ext cx="554225" cy="554225"/>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A36B56E-D252-4D57-A278-AE3C6477B4E1}">
      <dsp:nvSpPr>
        <dsp:cNvPr id="0" name=""/>
        <dsp:cNvSpPr/>
      </dsp:nvSpPr>
      <dsp:spPr>
        <a:xfrm>
          <a:off x="1494726" y="1701857"/>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rgbClr val="002060"/>
              </a:solidFill>
              <a:latin typeface="Gilroy" panose="00000500000000000000"/>
            </a:rPr>
            <a:t>Reduction in pain </a:t>
          </a:r>
        </a:p>
      </dsp:txBody>
      <dsp:txXfrm>
        <a:off x="1494726" y="1701857"/>
        <a:ext cx="2252392" cy="955560"/>
      </dsp:txXfrm>
    </dsp:sp>
    <dsp:sp modelId="{CAC118B1-45FD-4AE3-9CA8-A1BB07AD48FB}">
      <dsp:nvSpPr>
        <dsp:cNvPr id="0" name=""/>
        <dsp:cNvSpPr/>
      </dsp:nvSpPr>
      <dsp:spPr>
        <a:xfrm>
          <a:off x="4139581" y="1701857"/>
          <a:ext cx="955560" cy="9555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59FD594B-F8B7-4AE8-A577-57AF7D928D64}">
      <dsp:nvSpPr>
        <dsp:cNvPr id="0" name=""/>
        <dsp:cNvSpPr/>
      </dsp:nvSpPr>
      <dsp:spPr>
        <a:xfrm>
          <a:off x="4340248" y="1902524"/>
          <a:ext cx="554225" cy="554225"/>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2B43101-D43B-46EB-902E-3CDA875D12BA}">
      <dsp:nvSpPr>
        <dsp:cNvPr id="0" name=""/>
        <dsp:cNvSpPr/>
      </dsp:nvSpPr>
      <dsp:spPr>
        <a:xfrm>
          <a:off x="5299904" y="1701857"/>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rgbClr val="002060"/>
              </a:solidFill>
              <a:latin typeface="Gilroy" panose="00000500000000000000"/>
            </a:rPr>
            <a:t>Better relationships </a:t>
          </a:r>
        </a:p>
      </dsp:txBody>
      <dsp:txXfrm>
        <a:off x="5299904" y="1701857"/>
        <a:ext cx="2252392" cy="955560"/>
      </dsp:txXfrm>
    </dsp:sp>
    <dsp:sp modelId="{A1933433-ABB8-4D33-81DC-4F2582730DD3}">
      <dsp:nvSpPr>
        <dsp:cNvPr id="0" name=""/>
        <dsp:cNvSpPr/>
      </dsp:nvSpPr>
      <dsp:spPr>
        <a:xfrm>
          <a:off x="334403" y="3398494"/>
          <a:ext cx="955560" cy="9555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F27EA67-1C87-4A51-926A-DC401C394F3E}">
      <dsp:nvSpPr>
        <dsp:cNvPr id="0" name=""/>
        <dsp:cNvSpPr/>
      </dsp:nvSpPr>
      <dsp:spPr>
        <a:xfrm>
          <a:off x="535070" y="3599162"/>
          <a:ext cx="554225" cy="554225"/>
        </a:xfrm>
        <a:prstGeom prst="rect">
          <a:avLst/>
        </a:prstGeom>
        <a:blipFill>
          <a:blip xmlns:r="http://schemas.openxmlformats.org/officeDocument/2006/relationships"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9C49D8AC-B2E9-4640-8EDD-85536A9C48D9}">
      <dsp:nvSpPr>
        <dsp:cNvPr id="0" name=""/>
        <dsp:cNvSpPr/>
      </dsp:nvSpPr>
      <dsp:spPr>
        <a:xfrm>
          <a:off x="1494726" y="3398494"/>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rgbClr val="002060"/>
              </a:solidFill>
              <a:latin typeface="Gilroy" panose="00000500000000000000"/>
            </a:rPr>
            <a:t>Healthier lifestyle </a:t>
          </a:r>
        </a:p>
      </dsp:txBody>
      <dsp:txXfrm>
        <a:off x="1494726" y="3398494"/>
        <a:ext cx="2252392" cy="955560"/>
      </dsp:txXfrm>
    </dsp:sp>
    <dsp:sp modelId="{022B70B9-14D8-4D7C-928F-475323CA7907}">
      <dsp:nvSpPr>
        <dsp:cNvPr id="0" name=""/>
        <dsp:cNvSpPr/>
      </dsp:nvSpPr>
      <dsp:spPr>
        <a:xfrm>
          <a:off x="4139581" y="3398494"/>
          <a:ext cx="955560" cy="955560"/>
        </a:xfrm>
        <a:prstGeom prst="ellipse">
          <a:avLst/>
        </a:prstGeom>
        <a:solidFill>
          <a:schemeClr val="bg1">
            <a:lumMod val="95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B757674-C998-4DE4-840F-798E36C56E84}">
      <dsp:nvSpPr>
        <dsp:cNvPr id="0" name=""/>
        <dsp:cNvSpPr/>
      </dsp:nvSpPr>
      <dsp:spPr>
        <a:xfrm>
          <a:off x="4340248" y="3599162"/>
          <a:ext cx="554225" cy="554225"/>
        </a:xfrm>
        <a:prstGeom prst="rect">
          <a:avLst/>
        </a:prstGeom>
        <a:blipFill>
          <a:blip xmlns:r="http://schemas.openxmlformats.org/officeDocument/2006/relationships" r:embed="rId11" cstate="print">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4E7B421-0274-4794-90E4-1BBAEFED4FF0}">
      <dsp:nvSpPr>
        <dsp:cNvPr id="0" name=""/>
        <dsp:cNvSpPr/>
      </dsp:nvSpPr>
      <dsp:spPr>
        <a:xfrm>
          <a:off x="5299904" y="3398494"/>
          <a:ext cx="2252392" cy="95556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755650">
            <a:lnSpc>
              <a:spcPct val="90000"/>
            </a:lnSpc>
            <a:spcBef>
              <a:spcPct val="0"/>
            </a:spcBef>
            <a:spcAft>
              <a:spcPct val="35000"/>
            </a:spcAft>
            <a:buNone/>
          </a:pPr>
          <a:r>
            <a:rPr lang="en-US" sz="1700" kern="1200" dirty="0">
              <a:solidFill>
                <a:srgbClr val="002060"/>
              </a:solidFill>
              <a:latin typeface="Gilroy" panose="00000500000000000000"/>
            </a:rPr>
            <a:t>Improved mobility </a:t>
          </a:r>
        </a:p>
      </dsp:txBody>
      <dsp:txXfrm>
        <a:off x="5299904" y="3398494"/>
        <a:ext cx="2252392" cy="95556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DAAF4DE-3E9B-43D5-996D-7F7041FAC4E3}">
      <dsp:nvSpPr>
        <dsp:cNvPr id="0" name=""/>
        <dsp:cNvSpPr/>
      </dsp:nvSpPr>
      <dsp:spPr>
        <a:xfrm>
          <a:off x="0" y="2379"/>
          <a:ext cx="4629150"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80704E1-2C97-489C-93E2-D1CC6FE96982}">
      <dsp:nvSpPr>
        <dsp:cNvPr id="0" name=""/>
        <dsp:cNvSpPr/>
      </dsp:nvSpPr>
      <dsp:spPr>
        <a:xfrm>
          <a:off x="0" y="2379"/>
          <a:ext cx="4629150" cy="442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rgbClr val="002060"/>
              </a:solidFill>
              <a:latin typeface="Gilroy" panose="00000500000000000000"/>
            </a:rPr>
            <a:t>Follow a consistent meal routine</a:t>
          </a:r>
        </a:p>
      </dsp:txBody>
      <dsp:txXfrm>
        <a:off x="0" y="2379"/>
        <a:ext cx="4629150" cy="442624"/>
      </dsp:txXfrm>
    </dsp:sp>
    <dsp:sp modelId="{D943644D-02D5-4926-A05A-828DF5ABE9F0}">
      <dsp:nvSpPr>
        <dsp:cNvPr id="0" name=""/>
        <dsp:cNvSpPr/>
      </dsp:nvSpPr>
      <dsp:spPr>
        <a:xfrm>
          <a:off x="0" y="445003"/>
          <a:ext cx="4629150"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8AB287-BAFF-46AF-A7A7-5432DDD08B5F}">
      <dsp:nvSpPr>
        <dsp:cNvPr id="0" name=""/>
        <dsp:cNvSpPr/>
      </dsp:nvSpPr>
      <dsp:spPr>
        <a:xfrm>
          <a:off x="0" y="445003"/>
          <a:ext cx="4629150" cy="442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rgbClr val="002060"/>
              </a:solidFill>
              <a:latin typeface="Gilroy" panose="00000500000000000000"/>
            </a:rPr>
            <a:t>Eat healthy, well balanced meals and snacks (remember the plate model)</a:t>
          </a:r>
        </a:p>
      </dsp:txBody>
      <dsp:txXfrm>
        <a:off x="0" y="445003"/>
        <a:ext cx="4629150" cy="442624"/>
      </dsp:txXfrm>
    </dsp:sp>
    <dsp:sp modelId="{D28794EA-CD2B-4819-9A00-67F2718FD106}">
      <dsp:nvSpPr>
        <dsp:cNvPr id="0" name=""/>
        <dsp:cNvSpPr/>
      </dsp:nvSpPr>
      <dsp:spPr>
        <a:xfrm>
          <a:off x="0" y="887627"/>
          <a:ext cx="4629150"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AF68854-DDD6-40BC-ADB0-90F19FEC1905}">
      <dsp:nvSpPr>
        <dsp:cNvPr id="0" name=""/>
        <dsp:cNvSpPr/>
      </dsp:nvSpPr>
      <dsp:spPr>
        <a:xfrm>
          <a:off x="0" y="887627"/>
          <a:ext cx="4629150" cy="442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rgbClr val="002060"/>
              </a:solidFill>
              <a:latin typeface="Gilroy" panose="00000500000000000000"/>
            </a:rPr>
            <a:t>Be mindful of your portion sizes  </a:t>
          </a:r>
        </a:p>
      </dsp:txBody>
      <dsp:txXfrm>
        <a:off x="0" y="887627"/>
        <a:ext cx="4629150" cy="442624"/>
      </dsp:txXfrm>
    </dsp:sp>
    <dsp:sp modelId="{366C5C9D-8F41-4DB3-9860-A7C281279F94}">
      <dsp:nvSpPr>
        <dsp:cNvPr id="0" name=""/>
        <dsp:cNvSpPr/>
      </dsp:nvSpPr>
      <dsp:spPr>
        <a:xfrm>
          <a:off x="0" y="1330252"/>
          <a:ext cx="4629150"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EAE7C95-CCE1-4198-A6F0-F911B76B9950}">
      <dsp:nvSpPr>
        <dsp:cNvPr id="0" name=""/>
        <dsp:cNvSpPr/>
      </dsp:nvSpPr>
      <dsp:spPr>
        <a:xfrm>
          <a:off x="0" y="1330252"/>
          <a:ext cx="4629150" cy="442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rgbClr val="002060"/>
              </a:solidFill>
              <a:latin typeface="Gilroy" panose="00000500000000000000"/>
            </a:rPr>
            <a:t>Plan for success</a:t>
          </a:r>
        </a:p>
      </dsp:txBody>
      <dsp:txXfrm>
        <a:off x="0" y="1330252"/>
        <a:ext cx="4629150" cy="442624"/>
      </dsp:txXfrm>
    </dsp:sp>
    <dsp:sp modelId="{F601A194-40D5-424C-B2EC-932B16111DE1}">
      <dsp:nvSpPr>
        <dsp:cNvPr id="0" name=""/>
        <dsp:cNvSpPr/>
      </dsp:nvSpPr>
      <dsp:spPr>
        <a:xfrm>
          <a:off x="0" y="1772876"/>
          <a:ext cx="4629150"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AB3A118-1B26-4802-A4B9-206A39A7E225}">
      <dsp:nvSpPr>
        <dsp:cNvPr id="0" name=""/>
        <dsp:cNvSpPr/>
      </dsp:nvSpPr>
      <dsp:spPr>
        <a:xfrm>
          <a:off x="0" y="1772876"/>
          <a:ext cx="4629150" cy="442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rgbClr val="002060"/>
              </a:solidFill>
              <a:latin typeface="Gilroy" panose="00000500000000000000"/>
            </a:rPr>
            <a:t>Practice mindful eating</a:t>
          </a:r>
        </a:p>
      </dsp:txBody>
      <dsp:txXfrm>
        <a:off x="0" y="1772876"/>
        <a:ext cx="4629150" cy="442624"/>
      </dsp:txXfrm>
    </dsp:sp>
    <dsp:sp modelId="{5E5E27A3-7CE6-4776-BE8C-EC40407FC48D}">
      <dsp:nvSpPr>
        <dsp:cNvPr id="0" name=""/>
        <dsp:cNvSpPr/>
      </dsp:nvSpPr>
      <dsp:spPr>
        <a:xfrm>
          <a:off x="0" y="2215500"/>
          <a:ext cx="4629150"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D886429D-4262-4548-9983-A10B1D73F09C}">
      <dsp:nvSpPr>
        <dsp:cNvPr id="0" name=""/>
        <dsp:cNvSpPr/>
      </dsp:nvSpPr>
      <dsp:spPr>
        <a:xfrm>
          <a:off x="0" y="2215500"/>
          <a:ext cx="4629150" cy="442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rgbClr val="002060"/>
              </a:solidFill>
              <a:latin typeface="Gilroy" panose="00000500000000000000"/>
            </a:rPr>
            <a:t>Choose healthy beverages </a:t>
          </a:r>
        </a:p>
      </dsp:txBody>
      <dsp:txXfrm>
        <a:off x="0" y="2215500"/>
        <a:ext cx="4629150" cy="442624"/>
      </dsp:txXfrm>
    </dsp:sp>
    <dsp:sp modelId="{4B036836-4351-4061-BA0D-4F6E1F46CB27}">
      <dsp:nvSpPr>
        <dsp:cNvPr id="0" name=""/>
        <dsp:cNvSpPr/>
      </dsp:nvSpPr>
      <dsp:spPr>
        <a:xfrm>
          <a:off x="0" y="2658124"/>
          <a:ext cx="4629150"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4FD635B-3C93-48A7-8C1F-90986BA88AE8}">
      <dsp:nvSpPr>
        <dsp:cNvPr id="0" name=""/>
        <dsp:cNvSpPr/>
      </dsp:nvSpPr>
      <dsp:spPr>
        <a:xfrm>
          <a:off x="0" y="2658124"/>
          <a:ext cx="4629150" cy="442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solidFill>
                <a:srgbClr val="002060"/>
              </a:solidFill>
              <a:latin typeface="Gilroy" panose="00000500000000000000"/>
            </a:rPr>
            <a:t>Read food labels to ensure your choices are low sugar and low fat </a:t>
          </a:r>
        </a:p>
      </dsp:txBody>
      <dsp:txXfrm>
        <a:off x="0" y="2658124"/>
        <a:ext cx="4629150" cy="442624"/>
      </dsp:txXfrm>
    </dsp:sp>
    <dsp:sp modelId="{43E3714F-65AC-411A-A372-040D7A8B6860}">
      <dsp:nvSpPr>
        <dsp:cNvPr id="0" name=""/>
        <dsp:cNvSpPr/>
      </dsp:nvSpPr>
      <dsp:spPr>
        <a:xfrm>
          <a:off x="0" y="3100748"/>
          <a:ext cx="4629150"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396269D-95E2-4524-93DD-88D96D6465E1}">
      <dsp:nvSpPr>
        <dsp:cNvPr id="0" name=""/>
        <dsp:cNvSpPr/>
      </dsp:nvSpPr>
      <dsp:spPr>
        <a:xfrm>
          <a:off x="0" y="3100748"/>
          <a:ext cx="4629150" cy="442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solidFill>
                <a:srgbClr val="002060"/>
              </a:solidFill>
              <a:latin typeface="Gilroy" panose="00000500000000000000"/>
            </a:rPr>
            <a:t>Stay active </a:t>
          </a:r>
        </a:p>
      </dsp:txBody>
      <dsp:txXfrm>
        <a:off x="0" y="3100748"/>
        <a:ext cx="4629150" cy="442624"/>
      </dsp:txXfrm>
    </dsp:sp>
    <dsp:sp modelId="{D7603101-3AD9-4A80-ABD7-94AB38D30B9D}">
      <dsp:nvSpPr>
        <dsp:cNvPr id="0" name=""/>
        <dsp:cNvSpPr/>
      </dsp:nvSpPr>
      <dsp:spPr>
        <a:xfrm>
          <a:off x="0" y="3543372"/>
          <a:ext cx="4629150"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405C277-9647-400E-913B-8DEB1D3C938E}">
      <dsp:nvSpPr>
        <dsp:cNvPr id="0" name=""/>
        <dsp:cNvSpPr/>
      </dsp:nvSpPr>
      <dsp:spPr>
        <a:xfrm>
          <a:off x="0" y="3543372"/>
          <a:ext cx="4629150" cy="442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a:solidFill>
                <a:srgbClr val="002060"/>
              </a:solidFill>
              <a:latin typeface="Gilroy" panose="00000500000000000000"/>
            </a:rPr>
            <a:t>Use self monitoring tools</a:t>
          </a:r>
        </a:p>
      </dsp:txBody>
      <dsp:txXfrm>
        <a:off x="0" y="3543372"/>
        <a:ext cx="4629150" cy="442624"/>
      </dsp:txXfrm>
    </dsp:sp>
    <dsp:sp modelId="{BD9B275E-DE34-4671-B4D8-0C33A61417BA}">
      <dsp:nvSpPr>
        <dsp:cNvPr id="0" name=""/>
        <dsp:cNvSpPr/>
      </dsp:nvSpPr>
      <dsp:spPr>
        <a:xfrm>
          <a:off x="0" y="3985997"/>
          <a:ext cx="4629150"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8AEC1CC-F01B-4516-A88B-36EE83DE25A6}">
      <dsp:nvSpPr>
        <dsp:cNvPr id="0" name=""/>
        <dsp:cNvSpPr/>
      </dsp:nvSpPr>
      <dsp:spPr>
        <a:xfrm>
          <a:off x="0" y="3985997"/>
          <a:ext cx="4629150" cy="442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rgbClr val="002060"/>
              </a:solidFill>
              <a:latin typeface="Gilroy" panose="00000500000000000000"/>
            </a:rPr>
            <a:t>Avoid mindless and emotional eating habits</a:t>
          </a:r>
        </a:p>
      </dsp:txBody>
      <dsp:txXfrm>
        <a:off x="0" y="3985997"/>
        <a:ext cx="4629150" cy="442624"/>
      </dsp:txXfrm>
    </dsp:sp>
    <dsp:sp modelId="{5B7E5CC1-30BB-42CB-9058-5FF5D43CCA5F}">
      <dsp:nvSpPr>
        <dsp:cNvPr id="0" name=""/>
        <dsp:cNvSpPr/>
      </dsp:nvSpPr>
      <dsp:spPr>
        <a:xfrm>
          <a:off x="0" y="4428621"/>
          <a:ext cx="4629150" cy="0"/>
        </a:xfrm>
        <a:prstGeom prst="line">
          <a:avLst/>
        </a:prstGeom>
        <a:solidFill>
          <a:schemeClr val="lt1">
            <a:hueOff val="0"/>
            <a:satOff val="0"/>
            <a:lumOff val="0"/>
            <a:alphaOff val="0"/>
          </a:schemeClr>
        </a:solidFill>
        <a:ln w="12700" cap="flat" cmpd="sng" algn="ctr">
          <a:solidFill>
            <a:schemeClr val="dk2">
              <a:shade val="8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D63C2AD-0B77-444C-980D-D3840A9F1529}">
      <dsp:nvSpPr>
        <dsp:cNvPr id="0" name=""/>
        <dsp:cNvSpPr/>
      </dsp:nvSpPr>
      <dsp:spPr>
        <a:xfrm>
          <a:off x="0" y="4428621"/>
          <a:ext cx="4629150" cy="44262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45720" tIns="45720" rIns="45720" bIns="45720" numCol="1" spcCol="1270" anchor="t" anchorCtr="0">
          <a:noAutofit/>
        </a:bodyPr>
        <a:lstStyle/>
        <a:p>
          <a:pPr marL="0" lvl="0" indent="0" algn="l" defTabSz="533400">
            <a:lnSpc>
              <a:spcPct val="90000"/>
            </a:lnSpc>
            <a:spcBef>
              <a:spcPct val="0"/>
            </a:spcBef>
            <a:spcAft>
              <a:spcPct val="35000"/>
            </a:spcAft>
            <a:buNone/>
          </a:pPr>
          <a:r>
            <a:rPr lang="en-US" sz="1200" kern="1200" dirty="0">
              <a:solidFill>
                <a:srgbClr val="002060"/>
              </a:solidFill>
              <a:latin typeface="Gilroy" panose="00000500000000000000"/>
            </a:rPr>
            <a:t>Practice self care</a:t>
          </a:r>
        </a:p>
      </dsp:txBody>
      <dsp:txXfrm>
        <a:off x="0" y="4428621"/>
        <a:ext cx="4629150" cy="44262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4CFC39D-30F4-4F44-9CC1-2765074F476A}">
      <dsp:nvSpPr>
        <dsp:cNvPr id="0" name=""/>
        <dsp:cNvSpPr/>
      </dsp:nvSpPr>
      <dsp:spPr>
        <a:xfrm>
          <a:off x="-4926750" y="-755195"/>
          <a:ext cx="5869665" cy="5869665"/>
        </a:xfrm>
        <a:prstGeom prst="blockArc">
          <a:avLst>
            <a:gd name="adj1" fmla="val 18900000"/>
            <a:gd name="adj2" fmla="val 2700000"/>
            <a:gd name="adj3" fmla="val 368"/>
          </a:avLst>
        </a:prstGeom>
        <a:noFill/>
        <a:ln w="1270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19427B40-65CE-4515-8638-3A3FDE837542}">
      <dsp:nvSpPr>
        <dsp:cNvPr id="0" name=""/>
        <dsp:cNvSpPr/>
      </dsp:nvSpPr>
      <dsp:spPr>
        <a:xfrm>
          <a:off x="305803" y="198172"/>
          <a:ext cx="7522700" cy="39617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446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Gilroy" panose="00000500000000000000"/>
            </a:rPr>
            <a:t>Eat 3 meals + 1-2 snacks daily</a:t>
          </a:r>
        </a:p>
      </dsp:txBody>
      <dsp:txXfrm>
        <a:off x="305803" y="198172"/>
        <a:ext cx="7522700" cy="396170"/>
      </dsp:txXfrm>
    </dsp:sp>
    <dsp:sp modelId="{B8C5EDA8-F310-4762-B613-D23A77B0E0CC}">
      <dsp:nvSpPr>
        <dsp:cNvPr id="0" name=""/>
        <dsp:cNvSpPr/>
      </dsp:nvSpPr>
      <dsp:spPr>
        <a:xfrm>
          <a:off x="58196" y="148651"/>
          <a:ext cx="495213" cy="49521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CE65AD5A-FB5E-4131-BC35-B1D23A21F93D}">
      <dsp:nvSpPr>
        <dsp:cNvPr id="0" name=""/>
        <dsp:cNvSpPr/>
      </dsp:nvSpPr>
      <dsp:spPr>
        <a:xfrm>
          <a:off x="664571" y="792777"/>
          <a:ext cx="7163932" cy="39617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446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Gilroy" panose="00000500000000000000"/>
            </a:rPr>
            <a:t>Eat your first meal of the day within 90 minutes of waking</a:t>
          </a:r>
        </a:p>
      </dsp:txBody>
      <dsp:txXfrm>
        <a:off x="664571" y="792777"/>
        <a:ext cx="7163932" cy="396170"/>
      </dsp:txXfrm>
    </dsp:sp>
    <dsp:sp modelId="{5708CB08-1CB7-456E-A46C-59E7F4624523}">
      <dsp:nvSpPr>
        <dsp:cNvPr id="0" name=""/>
        <dsp:cNvSpPr/>
      </dsp:nvSpPr>
      <dsp:spPr>
        <a:xfrm>
          <a:off x="416964" y="743256"/>
          <a:ext cx="495213" cy="49521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5CBAA93-59A1-4416-81E7-66B0B2CFBB2D}">
      <dsp:nvSpPr>
        <dsp:cNvPr id="0" name=""/>
        <dsp:cNvSpPr/>
      </dsp:nvSpPr>
      <dsp:spPr>
        <a:xfrm>
          <a:off x="861174" y="1386946"/>
          <a:ext cx="6967328" cy="396170"/>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446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Gilroy" panose="00000500000000000000"/>
            </a:rPr>
            <a:t>Space your meals 4 to 5 hours apart</a:t>
          </a:r>
        </a:p>
      </dsp:txBody>
      <dsp:txXfrm>
        <a:off x="861174" y="1386946"/>
        <a:ext cx="6967328" cy="396170"/>
      </dsp:txXfrm>
    </dsp:sp>
    <dsp:sp modelId="{BBCCF8A7-A54F-48CE-85A4-2262B3DE56DF}">
      <dsp:nvSpPr>
        <dsp:cNvPr id="0" name=""/>
        <dsp:cNvSpPr/>
      </dsp:nvSpPr>
      <dsp:spPr>
        <a:xfrm>
          <a:off x="613567" y="1337425"/>
          <a:ext cx="495213" cy="495213"/>
        </a:xfrm>
        <a:prstGeom prst="ellipse">
          <a:avLst/>
        </a:prstGeom>
        <a:solidFill>
          <a:schemeClr val="lt1">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0A705BB-FEE5-4CAA-890F-77EE07952E31}">
      <dsp:nvSpPr>
        <dsp:cNvPr id="0" name=""/>
        <dsp:cNvSpPr/>
      </dsp:nvSpPr>
      <dsp:spPr>
        <a:xfrm>
          <a:off x="923948" y="1981552"/>
          <a:ext cx="6904555" cy="396170"/>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446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Gilroy" panose="00000500000000000000"/>
            </a:rPr>
            <a:t>Eat your snack 2 to 2.5 hour after your meal </a:t>
          </a:r>
        </a:p>
      </dsp:txBody>
      <dsp:txXfrm>
        <a:off x="923948" y="1981552"/>
        <a:ext cx="6904555" cy="396170"/>
      </dsp:txXfrm>
    </dsp:sp>
    <dsp:sp modelId="{D121B590-8989-44DE-B296-769094F7B044}">
      <dsp:nvSpPr>
        <dsp:cNvPr id="0" name=""/>
        <dsp:cNvSpPr/>
      </dsp:nvSpPr>
      <dsp:spPr>
        <a:xfrm>
          <a:off x="676341" y="1932030"/>
          <a:ext cx="495213" cy="495213"/>
        </a:xfrm>
        <a:prstGeom prst="ellipse">
          <a:avLst/>
        </a:prstGeom>
        <a:solidFill>
          <a:schemeClr val="lt1">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187D717-30F1-4A64-9CC9-42D7AF26C67D}">
      <dsp:nvSpPr>
        <dsp:cNvPr id="0" name=""/>
        <dsp:cNvSpPr/>
      </dsp:nvSpPr>
      <dsp:spPr>
        <a:xfrm>
          <a:off x="861174" y="2576157"/>
          <a:ext cx="6967328" cy="396170"/>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446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Gilroy" panose="00000500000000000000"/>
            </a:rPr>
            <a:t>Adjust your meal routine according to your sleep and work schedule</a:t>
          </a:r>
        </a:p>
      </dsp:txBody>
      <dsp:txXfrm>
        <a:off x="861174" y="2576157"/>
        <a:ext cx="6967328" cy="396170"/>
      </dsp:txXfrm>
    </dsp:sp>
    <dsp:sp modelId="{42EA7CCD-88A3-4630-916E-EDF0824671D3}">
      <dsp:nvSpPr>
        <dsp:cNvPr id="0" name=""/>
        <dsp:cNvSpPr/>
      </dsp:nvSpPr>
      <dsp:spPr>
        <a:xfrm>
          <a:off x="613567" y="2526635"/>
          <a:ext cx="495213" cy="495213"/>
        </a:xfrm>
        <a:prstGeom prst="ellipse">
          <a:avLst/>
        </a:prstGeom>
        <a:solidFill>
          <a:schemeClr val="lt1">
            <a:hueOff val="0"/>
            <a:satOff val="0"/>
            <a:lumOff val="0"/>
            <a:alphaOff val="0"/>
          </a:schemeClr>
        </a:solidFill>
        <a:ln w="1270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E37B541-2E58-4791-8066-003A73B2D213}">
      <dsp:nvSpPr>
        <dsp:cNvPr id="0" name=""/>
        <dsp:cNvSpPr/>
      </dsp:nvSpPr>
      <dsp:spPr>
        <a:xfrm>
          <a:off x="664571" y="3170326"/>
          <a:ext cx="7163932" cy="396170"/>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446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Gilroy" panose="00000500000000000000"/>
            </a:rPr>
            <a:t>Avoid skipping meals!</a:t>
          </a:r>
        </a:p>
      </dsp:txBody>
      <dsp:txXfrm>
        <a:off x="664571" y="3170326"/>
        <a:ext cx="7163932" cy="396170"/>
      </dsp:txXfrm>
    </dsp:sp>
    <dsp:sp modelId="{CF4A6C77-14E5-4958-8271-E1A129AAA2D4}">
      <dsp:nvSpPr>
        <dsp:cNvPr id="0" name=""/>
        <dsp:cNvSpPr/>
      </dsp:nvSpPr>
      <dsp:spPr>
        <a:xfrm>
          <a:off x="416964" y="3120804"/>
          <a:ext cx="495213" cy="495213"/>
        </a:xfrm>
        <a:prstGeom prst="ellipse">
          <a:avLst/>
        </a:prstGeom>
        <a:solidFill>
          <a:schemeClr val="lt1">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A2EE51-28DF-47F5-8EAB-D8D515D929B8}">
      <dsp:nvSpPr>
        <dsp:cNvPr id="0" name=""/>
        <dsp:cNvSpPr/>
      </dsp:nvSpPr>
      <dsp:spPr>
        <a:xfrm>
          <a:off x="305803" y="3764931"/>
          <a:ext cx="7522700" cy="396170"/>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4461" tIns="45720" rIns="45720" bIns="45720" numCol="1" spcCol="1270" anchor="ctr" anchorCtr="0">
          <a:noAutofit/>
        </a:bodyPr>
        <a:lstStyle/>
        <a:p>
          <a:pPr marL="0" lvl="0" indent="0" algn="l" defTabSz="800100">
            <a:lnSpc>
              <a:spcPct val="90000"/>
            </a:lnSpc>
            <a:spcBef>
              <a:spcPct val="0"/>
            </a:spcBef>
            <a:spcAft>
              <a:spcPct val="35000"/>
            </a:spcAft>
            <a:buNone/>
          </a:pPr>
          <a:r>
            <a:rPr lang="en-US" sz="1800" kern="1200" dirty="0">
              <a:latin typeface="Gilroy" panose="00000500000000000000"/>
            </a:rPr>
            <a:t>Practice mindful eating (eat slowly, chew well, separate fluids and solids)</a:t>
          </a:r>
        </a:p>
      </dsp:txBody>
      <dsp:txXfrm>
        <a:off x="305803" y="3764931"/>
        <a:ext cx="7522700" cy="396170"/>
      </dsp:txXfrm>
    </dsp:sp>
    <dsp:sp modelId="{5870C95E-3C23-4F79-9324-B73DBD9F27C0}">
      <dsp:nvSpPr>
        <dsp:cNvPr id="0" name=""/>
        <dsp:cNvSpPr/>
      </dsp:nvSpPr>
      <dsp:spPr>
        <a:xfrm>
          <a:off x="58196" y="3715410"/>
          <a:ext cx="495213" cy="495213"/>
        </a:xfrm>
        <a:prstGeom prst="ellipse">
          <a:avLst/>
        </a:prstGeom>
        <a:solidFill>
          <a:schemeClr val="lt1">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7B9CCF-9ADA-40B2-B98B-BC01B76E45F9}">
      <dsp:nvSpPr>
        <dsp:cNvPr id="0" name=""/>
        <dsp:cNvSpPr/>
      </dsp:nvSpPr>
      <dsp:spPr>
        <a:xfrm>
          <a:off x="0" y="569052"/>
          <a:ext cx="2586181" cy="155170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800" kern="1200" dirty="0">
              <a:latin typeface="Gilroy" panose="00000500000000000000"/>
            </a:rPr>
            <a:t>Set aside time to plan</a:t>
          </a:r>
        </a:p>
      </dsp:txBody>
      <dsp:txXfrm>
        <a:off x="0" y="569052"/>
        <a:ext cx="2586181" cy="1551708"/>
      </dsp:txXfrm>
    </dsp:sp>
    <dsp:sp modelId="{0CF9EDF3-0DB9-4561-936B-F3E6E91937A2}">
      <dsp:nvSpPr>
        <dsp:cNvPr id="0" name=""/>
        <dsp:cNvSpPr/>
      </dsp:nvSpPr>
      <dsp:spPr>
        <a:xfrm>
          <a:off x="2844799" y="569052"/>
          <a:ext cx="2586181" cy="1551708"/>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endParaRPr lang="en-US" sz="2800" kern="1200" dirty="0">
            <a:latin typeface="Gilroy" panose="00000500000000000000"/>
          </a:endParaRPr>
        </a:p>
        <a:p>
          <a:pPr marL="0" marR="0" lvl="0" indent="0" algn="ctr" defTabSz="914400" eaLnBrk="1" fontAlgn="auto" latinLnBrk="0" hangingPunct="1">
            <a:lnSpc>
              <a:spcPct val="100000"/>
            </a:lnSpc>
            <a:spcBef>
              <a:spcPct val="0"/>
            </a:spcBef>
            <a:spcAft>
              <a:spcPts val="0"/>
            </a:spcAft>
            <a:buClrTx/>
            <a:buSzTx/>
            <a:buFontTx/>
            <a:buNone/>
            <a:tabLst/>
            <a:defRPr/>
          </a:pPr>
          <a:r>
            <a:rPr lang="en-US" sz="2800" kern="1200" dirty="0">
              <a:latin typeface="Gilroy" panose="00000500000000000000"/>
            </a:rPr>
            <a:t>Grocery shop</a:t>
          </a:r>
        </a:p>
        <a:p>
          <a:pPr marL="0" marR="0" lvl="0" indent="0" algn="ctr" defTabSz="914400" eaLnBrk="1" fontAlgn="auto" latinLnBrk="0" hangingPunct="1">
            <a:lnSpc>
              <a:spcPct val="100000"/>
            </a:lnSpc>
            <a:spcBef>
              <a:spcPct val="0"/>
            </a:spcBef>
            <a:spcAft>
              <a:spcPts val="0"/>
            </a:spcAft>
            <a:buClrTx/>
            <a:buSzTx/>
            <a:buFontTx/>
            <a:buNone/>
            <a:tabLst/>
            <a:defRPr/>
          </a:pPr>
          <a:endParaRPr lang="en-US" sz="2800" kern="1200" dirty="0">
            <a:latin typeface="Gilroy" panose="00000500000000000000"/>
          </a:endParaRPr>
        </a:p>
      </dsp:txBody>
      <dsp:txXfrm>
        <a:off x="2844799" y="569052"/>
        <a:ext cx="2586181" cy="1551708"/>
      </dsp:txXfrm>
    </dsp:sp>
    <dsp:sp modelId="{47FD88F7-9AD7-440F-8D4F-D4AA764D14FF}">
      <dsp:nvSpPr>
        <dsp:cNvPr id="0" name=""/>
        <dsp:cNvSpPr/>
      </dsp:nvSpPr>
      <dsp:spPr>
        <a:xfrm>
          <a:off x="5689599" y="569052"/>
          <a:ext cx="2586181" cy="1551708"/>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Gilroy" panose="00000500000000000000"/>
            </a:rPr>
            <a:t>Prep meals ahead</a:t>
          </a:r>
        </a:p>
      </dsp:txBody>
      <dsp:txXfrm>
        <a:off x="5689599" y="569052"/>
        <a:ext cx="2586181" cy="1551708"/>
      </dsp:txXfrm>
    </dsp:sp>
    <dsp:sp modelId="{2F7A566E-3E62-406E-A6B9-F010A4809DEB}">
      <dsp:nvSpPr>
        <dsp:cNvPr id="0" name=""/>
        <dsp:cNvSpPr/>
      </dsp:nvSpPr>
      <dsp:spPr>
        <a:xfrm>
          <a:off x="0" y="2390878"/>
          <a:ext cx="2586181" cy="1551708"/>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marR="0" lvl="0" indent="0" algn="ctr" defTabSz="914400" eaLnBrk="1" fontAlgn="auto" latinLnBrk="0" hangingPunct="1">
            <a:lnSpc>
              <a:spcPct val="100000"/>
            </a:lnSpc>
            <a:spcBef>
              <a:spcPct val="0"/>
            </a:spcBef>
            <a:spcAft>
              <a:spcPts val="0"/>
            </a:spcAft>
            <a:buClrTx/>
            <a:buSzTx/>
            <a:buFontTx/>
            <a:buNone/>
            <a:tabLst/>
            <a:defRPr/>
          </a:pPr>
          <a:r>
            <a:rPr lang="en-US" sz="2800" kern="1200" dirty="0">
              <a:latin typeface="Gilroy" panose="00000500000000000000"/>
            </a:rPr>
            <a:t>Pack</a:t>
          </a:r>
        </a:p>
        <a:p>
          <a:pPr lvl="0" algn="ctr" defTabSz="1377950">
            <a:lnSpc>
              <a:spcPct val="90000"/>
            </a:lnSpc>
            <a:spcBef>
              <a:spcPct val="0"/>
            </a:spcBef>
            <a:spcAft>
              <a:spcPct val="35000"/>
            </a:spcAft>
            <a:buNone/>
          </a:pPr>
          <a:endParaRPr lang="en-US" sz="2800" kern="1200" dirty="0">
            <a:latin typeface="Gilroy" panose="00000500000000000000"/>
          </a:endParaRPr>
        </a:p>
      </dsp:txBody>
      <dsp:txXfrm>
        <a:off x="0" y="2390878"/>
        <a:ext cx="2586181" cy="1551708"/>
      </dsp:txXfrm>
    </dsp:sp>
    <dsp:sp modelId="{B5228BE9-A4A8-4803-8E29-0EFD4FB4B417}">
      <dsp:nvSpPr>
        <dsp:cNvPr id="0" name=""/>
        <dsp:cNvSpPr/>
      </dsp:nvSpPr>
      <dsp:spPr>
        <a:xfrm>
          <a:off x="2873532" y="2324666"/>
          <a:ext cx="2586181" cy="1551708"/>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Gilroy" panose="00000500000000000000"/>
            </a:rPr>
            <a:t>Keep nutritious food available</a:t>
          </a:r>
        </a:p>
      </dsp:txBody>
      <dsp:txXfrm>
        <a:off x="2873532" y="2324666"/>
        <a:ext cx="2586181" cy="1551708"/>
      </dsp:txXfrm>
    </dsp:sp>
    <dsp:sp modelId="{141E8E10-7DC0-4DA9-AB49-3DECEC079EB5}">
      <dsp:nvSpPr>
        <dsp:cNvPr id="0" name=""/>
        <dsp:cNvSpPr/>
      </dsp:nvSpPr>
      <dsp:spPr>
        <a:xfrm>
          <a:off x="5689599" y="2379380"/>
          <a:ext cx="2586181" cy="1551708"/>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ctr" anchorCtr="0">
          <a:noAutofit/>
        </a:bodyPr>
        <a:lstStyle/>
        <a:p>
          <a:pPr marL="0" lvl="0" indent="0" algn="ctr" defTabSz="1244600">
            <a:lnSpc>
              <a:spcPct val="90000"/>
            </a:lnSpc>
            <a:spcBef>
              <a:spcPct val="0"/>
            </a:spcBef>
            <a:spcAft>
              <a:spcPct val="35000"/>
            </a:spcAft>
            <a:buNone/>
          </a:pPr>
          <a:r>
            <a:rPr lang="en-US" sz="2800" kern="1200" dirty="0">
              <a:latin typeface="Gilroy" panose="00000500000000000000"/>
            </a:rPr>
            <a:t>Try one new recipe each week</a:t>
          </a:r>
        </a:p>
      </dsp:txBody>
      <dsp:txXfrm>
        <a:off x="5689599" y="2379380"/>
        <a:ext cx="2586181" cy="1551708"/>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5CF31F8-B54B-4A76-8350-37B5D15FE183}">
      <dsp:nvSpPr>
        <dsp:cNvPr id="0" name=""/>
        <dsp:cNvSpPr/>
      </dsp:nvSpPr>
      <dsp:spPr>
        <a:xfrm>
          <a:off x="0" y="195677"/>
          <a:ext cx="7886700" cy="277200"/>
        </a:xfrm>
        <a:prstGeom prst="rect">
          <a:avLst/>
        </a:prstGeom>
        <a:solidFill>
          <a:schemeClr val="lt1">
            <a:alpha val="90000"/>
            <a:hueOff val="0"/>
            <a:satOff val="0"/>
            <a:lumOff val="0"/>
            <a:alphaOff val="0"/>
          </a:schemeClr>
        </a:solidFill>
        <a:ln w="1270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D304DC3-1CCC-4B3B-BE61-E8436D4668C8}">
      <dsp:nvSpPr>
        <dsp:cNvPr id="0" name=""/>
        <dsp:cNvSpPr/>
      </dsp:nvSpPr>
      <dsp:spPr>
        <a:xfrm>
          <a:off x="413385" y="0"/>
          <a:ext cx="5520690" cy="324720"/>
        </a:xfrm>
        <a:prstGeom prst="round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488950">
            <a:lnSpc>
              <a:spcPct val="90000"/>
            </a:lnSpc>
            <a:spcBef>
              <a:spcPct val="0"/>
            </a:spcBef>
            <a:spcAft>
              <a:spcPct val="35000"/>
            </a:spcAft>
            <a:buNone/>
          </a:pPr>
          <a:r>
            <a:rPr lang="en-US" sz="1100" b="1" kern="1200" dirty="0">
              <a:solidFill>
                <a:srgbClr val="002060"/>
              </a:solidFill>
              <a:latin typeface="Gilroy"/>
            </a:rPr>
            <a:t>Try some of these distraction strategies to manage mindless and emotional eating:</a:t>
          </a:r>
          <a:endParaRPr lang="en-US" sz="1100" kern="1200" dirty="0">
            <a:solidFill>
              <a:srgbClr val="002060"/>
            </a:solidFill>
            <a:latin typeface="Gilroy"/>
          </a:endParaRPr>
        </a:p>
      </dsp:txBody>
      <dsp:txXfrm>
        <a:off x="429237" y="15852"/>
        <a:ext cx="5488986" cy="293016"/>
      </dsp:txXfrm>
    </dsp:sp>
    <dsp:sp modelId="{84D651C2-6C59-41D6-BCA6-0E8294B7F9A5}">
      <dsp:nvSpPr>
        <dsp:cNvPr id="0" name=""/>
        <dsp:cNvSpPr/>
      </dsp:nvSpPr>
      <dsp:spPr>
        <a:xfrm>
          <a:off x="0" y="694637"/>
          <a:ext cx="7886700" cy="831600"/>
        </a:xfrm>
        <a:prstGeom prst="rect">
          <a:avLst/>
        </a:prstGeom>
        <a:solidFill>
          <a:schemeClr val="lt1">
            <a:alpha val="90000"/>
            <a:hueOff val="0"/>
            <a:satOff val="0"/>
            <a:lumOff val="0"/>
            <a:alphaOff val="0"/>
          </a:schemeClr>
        </a:solidFill>
        <a:ln w="1270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229108" rIns="612096" bIns="78232" numCol="1" spcCol="1270" anchor="t" anchorCtr="0">
          <a:noAutofit/>
        </a:bodyPr>
        <a:lstStyle/>
        <a:p>
          <a:pPr marL="57150" lvl="1" indent="-57150" algn="l" defTabSz="488950">
            <a:lnSpc>
              <a:spcPct val="90000"/>
            </a:lnSpc>
            <a:spcBef>
              <a:spcPct val="0"/>
            </a:spcBef>
            <a:spcAft>
              <a:spcPct val="15000"/>
            </a:spcAft>
            <a:buChar char="•"/>
          </a:pPr>
          <a:r>
            <a:rPr lang="en-US" sz="1100" kern="1200">
              <a:solidFill>
                <a:srgbClr val="002060"/>
              </a:solidFill>
              <a:latin typeface="Gilroy"/>
            </a:rPr>
            <a:t>Visualize your dream vacation destination</a:t>
          </a:r>
        </a:p>
        <a:p>
          <a:pPr marL="57150" lvl="1" indent="-57150" algn="l" defTabSz="488950">
            <a:lnSpc>
              <a:spcPct val="90000"/>
            </a:lnSpc>
            <a:spcBef>
              <a:spcPct val="0"/>
            </a:spcBef>
            <a:spcAft>
              <a:spcPct val="15000"/>
            </a:spcAft>
            <a:buChar char="•"/>
          </a:pPr>
          <a:r>
            <a:rPr lang="en-US" sz="1100" kern="1200">
              <a:solidFill>
                <a:srgbClr val="002060"/>
              </a:solidFill>
              <a:latin typeface="Gilroy"/>
            </a:rPr>
            <a:t>Think of a vegetable for every letter of the alphabet</a:t>
          </a:r>
        </a:p>
        <a:p>
          <a:pPr marL="57150" lvl="1" indent="-57150" algn="l" defTabSz="488950">
            <a:lnSpc>
              <a:spcPct val="90000"/>
            </a:lnSpc>
            <a:spcBef>
              <a:spcPct val="0"/>
            </a:spcBef>
            <a:spcAft>
              <a:spcPct val="15000"/>
            </a:spcAft>
            <a:buChar char="•"/>
          </a:pPr>
          <a:r>
            <a:rPr lang="en-US" sz="1100" kern="1200" dirty="0">
              <a:solidFill>
                <a:srgbClr val="002060"/>
              </a:solidFill>
              <a:latin typeface="Gilroy"/>
            </a:rPr>
            <a:t>Count to 10 in a language you don't know very well</a:t>
          </a:r>
        </a:p>
      </dsp:txBody>
      <dsp:txXfrm>
        <a:off x="0" y="694637"/>
        <a:ext cx="7886700" cy="831600"/>
      </dsp:txXfrm>
    </dsp:sp>
    <dsp:sp modelId="{4B56664F-C86D-4F64-A796-7A75FEF1F50D}">
      <dsp:nvSpPr>
        <dsp:cNvPr id="0" name=""/>
        <dsp:cNvSpPr/>
      </dsp:nvSpPr>
      <dsp:spPr>
        <a:xfrm>
          <a:off x="394335" y="532277"/>
          <a:ext cx="5520690" cy="324720"/>
        </a:xfrm>
        <a:prstGeom prst="round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488950">
            <a:lnSpc>
              <a:spcPct val="90000"/>
            </a:lnSpc>
            <a:spcBef>
              <a:spcPct val="0"/>
            </a:spcBef>
            <a:spcAft>
              <a:spcPct val="35000"/>
            </a:spcAft>
            <a:buNone/>
          </a:pPr>
          <a:r>
            <a:rPr lang="en-US" sz="1100" b="1" kern="1200" dirty="0">
              <a:solidFill>
                <a:srgbClr val="002060"/>
              </a:solidFill>
              <a:latin typeface="Gilroy"/>
            </a:rPr>
            <a:t>Challenge your mind to shift your thinking</a:t>
          </a:r>
          <a:endParaRPr lang="en-US" sz="1100" kern="1200" dirty="0">
            <a:solidFill>
              <a:srgbClr val="002060"/>
            </a:solidFill>
            <a:latin typeface="Gilroy"/>
          </a:endParaRPr>
        </a:p>
      </dsp:txBody>
      <dsp:txXfrm>
        <a:off x="410187" y="548129"/>
        <a:ext cx="5488986" cy="293016"/>
      </dsp:txXfrm>
    </dsp:sp>
    <dsp:sp modelId="{652F788C-3E82-424B-9C10-0098BC99BB46}">
      <dsp:nvSpPr>
        <dsp:cNvPr id="0" name=""/>
        <dsp:cNvSpPr/>
      </dsp:nvSpPr>
      <dsp:spPr>
        <a:xfrm>
          <a:off x="0" y="1747997"/>
          <a:ext cx="7886700" cy="1178100"/>
        </a:xfrm>
        <a:prstGeom prst="rect">
          <a:avLst/>
        </a:prstGeom>
        <a:solidFill>
          <a:schemeClr val="lt1">
            <a:alpha val="90000"/>
            <a:hueOff val="0"/>
            <a:satOff val="0"/>
            <a:lumOff val="0"/>
            <a:alphaOff val="0"/>
          </a:schemeClr>
        </a:solidFill>
        <a:ln w="1270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229108" rIns="612096" bIns="78232" numCol="1" spcCol="1270" anchor="t" anchorCtr="0">
          <a:noAutofit/>
        </a:bodyPr>
        <a:lstStyle/>
        <a:p>
          <a:pPr marL="57150" lvl="1" indent="-57150" algn="l" defTabSz="488950">
            <a:lnSpc>
              <a:spcPct val="90000"/>
            </a:lnSpc>
            <a:spcBef>
              <a:spcPct val="0"/>
            </a:spcBef>
            <a:spcAft>
              <a:spcPct val="15000"/>
            </a:spcAft>
            <a:buChar char="•"/>
          </a:pPr>
          <a:r>
            <a:rPr lang="en-US" sz="1100" kern="1200" dirty="0">
              <a:solidFill>
                <a:srgbClr val="002060"/>
              </a:solidFill>
              <a:latin typeface="Gilroy"/>
            </a:rPr>
            <a:t>Water your plants or garden</a:t>
          </a:r>
        </a:p>
        <a:p>
          <a:pPr marL="57150" lvl="1" indent="-57150" algn="l" defTabSz="488950">
            <a:lnSpc>
              <a:spcPct val="90000"/>
            </a:lnSpc>
            <a:spcBef>
              <a:spcPct val="0"/>
            </a:spcBef>
            <a:spcAft>
              <a:spcPct val="15000"/>
            </a:spcAft>
            <a:buChar char="•"/>
          </a:pPr>
          <a:r>
            <a:rPr lang="en-US" sz="1100" kern="1200" dirty="0">
              <a:solidFill>
                <a:srgbClr val="002060"/>
              </a:solidFill>
              <a:latin typeface="Gilroy"/>
            </a:rPr>
            <a:t>Go to the bathroom to rinse your face with warm water and brush your teeth</a:t>
          </a:r>
        </a:p>
        <a:p>
          <a:pPr marL="57150" lvl="1" indent="-57150" algn="l" defTabSz="488950">
            <a:lnSpc>
              <a:spcPct val="90000"/>
            </a:lnSpc>
            <a:spcBef>
              <a:spcPct val="0"/>
            </a:spcBef>
            <a:spcAft>
              <a:spcPct val="15000"/>
            </a:spcAft>
            <a:buChar char="•"/>
          </a:pPr>
          <a:r>
            <a:rPr lang="en-US" sz="1100" kern="1200" dirty="0">
              <a:solidFill>
                <a:srgbClr val="002060"/>
              </a:solidFill>
              <a:latin typeface="Gilroy"/>
            </a:rPr>
            <a:t>Go for a walk around the block</a:t>
          </a:r>
        </a:p>
        <a:p>
          <a:pPr marL="57150" lvl="1" indent="-57150" algn="l" defTabSz="488950">
            <a:lnSpc>
              <a:spcPct val="90000"/>
            </a:lnSpc>
            <a:spcBef>
              <a:spcPct val="0"/>
            </a:spcBef>
            <a:spcAft>
              <a:spcPct val="15000"/>
            </a:spcAft>
            <a:buChar char="•"/>
          </a:pPr>
          <a:r>
            <a:rPr lang="en-US" sz="1100" kern="1200" dirty="0">
              <a:solidFill>
                <a:srgbClr val="002060"/>
              </a:solidFill>
              <a:latin typeface="Gilroy"/>
            </a:rPr>
            <a:t>Walk to another level of your home or workplace</a:t>
          </a:r>
        </a:p>
        <a:p>
          <a:pPr marL="57150" lvl="1" indent="-57150" algn="l" defTabSz="488950">
            <a:lnSpc>
              <a:spcPct val="90000"/>
            </a:lnSpc>
            <a:spcBef>
              <a:spcPct val="0"/>
            </a:spcBef>
            <a:spcAft>
              <a:spcPct val="15000"/>
            </a:spcAft>
            <a:buChar char="•"/>
          </a:pPr>
          <a:r>
            <a:rPr lang="en-US" sz="1100" kern="1200" dirty="0">
              <a:solidFill>
                <a:srgbClr val="002060"/>
              </a:solidFill>
              <a:latin typeface="Gilroy"/>
            </a:rPr>
            <a:t>Watch TV in another room</a:t>
          </a:r>
        </a:p>
      </dsp:txBody>
      <dsp:txXfrm>
        <a:off x="0" y="1747997"/>
        <a:ext cx="7886700" cy="1178100"/>
      </dsp:txXfrm>
    </dsp:sp>
    <dsp:sp modelId="{67E315C9-CFC0-42F2-A9F2-749305199D1D}">
      <dsp:nvSpPr>
        <dsp:cNvPr id="0" name=""/>
        <dsp:cNvSpPr/>
      </dsp:nvSpPr>
      <dsp:spPr>
        <a:xfrm>
          <a:off x="394335" y="1585637"/>
          <a:ext cx="5520690" cy="324720"/>
        </a:xfrm>
        <a:prstGeom prst="round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488950">
            <a:lnSpc>
              <a:spcPct val="90000"/>
            </a:lnSpc>
            <a:spcBef>
              <a:spcPct val="0"/>
            </a:spcBef>
            <a:spcAft>
              <a:spcPct val="35000"/>
            </a:spcAft>
            <a:buNone/>
          </a:pPr>
          <a:r>
            <a:rPr lang="en-US" sz="1100" b="1" kern="1200">
              <a:solidFill>
                <a:srgbClr val="002060"/>
              </a:solidFill>
              <a:latin typeface="Gilroy"/>
            </a:rPr>
            <a:t>Move your location to get away from food</a:t>
          </a:r>
          <a:endParaRPr lang="en-US" sz="1100" kern="1200">
            <a:solidFill>
              <a:srgbClr val="002060"/>
            </a:solidFill>
            <a:latin typeface="Gilroy"/>
          </a:endParaRPr>
        </a:p>
      </dsp:txBody>
      <dsp:txXfrm>
        <a:off x="410187" y="1601489"/>
        <a:ext cx="5488986" cy="293016"/>
      </dsp:txXfrm>
    </dsp:sp>
    <dsp:sp modelId="{CABDBEDE-EB77-4F95-8071-F969AECB9357}">
      <dsp:nvSpPr>
        <dsp:cNvPr id="0" name=""/>
        <dsp:cNvSpPr/>
      </dsp:nvSpPr>
      <dsp:spPr>
        <a:xfrm>
          <a:off x="0" y="3147857"/>
          <a:ext cx="7886700" cy="1178100"/>
        </a:xfrm>
        <a:prstGeom prst="rect">
          <a:avLst/>
        </a:prstGeom>
        <a:solidFill>
          <a:schemeClr val="lt1">
            <a:alpha val="90000"/>
            <a:hueOff val="0"/>
            <a:satOff val="0"/>
            <a:lumOff val="0"/>
            <a:alphaOff val="0"/>
          </a:schemeClr>
        </a:solidFill>
        <a:ln w="1270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612096" tIns="229108" rIns="612096" bIns="78232" numCol="1" spcCol="1270" anchor="t" anchorCtr="0">
          <a:noAutofit/>
        </a:bodyPr>
        <a:lstStyle/>
        <a:p>
          <a:pPr marL="57150" lvl="1" indent="-57150" algn="l" defTabSz="488950">
            <a:lnSpc>
              <a:spcPct val="90000"/>
            </a:lnSpc>
            <a:spcBef>
              <a:spcPct val="0"/>
            </a:spcBef>
            <a:spcAft>
              <a:spcPct val="15000"/>
            </a:spcAft>
            <a:buChar char="•"/>
          </a:pPr>
          <a:r>
            <a:rPr lang="en-US" sz="1100" kern="1200">
              <a:solidFill>
                <a:srgbClr val="002060"/>
              </a:solidFill>
              <a:latin typeface="Gilroy"/>
            </a:rPr>
            <a:t>Figure out five words in a crossword puzzle</a:t>
          </a:r>
        </a:p>
        <a:p>
          <a:pPr marL="57150" lvl="1" indent="-57150" algn="l" defTabSz="488950">
            <a:lnSpc>
              <a:spcPct val="90000"/>
            </a:lnSpc>
            <a:spcBef>
              <a:spcPct val="0"/>
            </a:spcBef>
            <a:spcAft>
              <a:spcPct val="15000"/>
            </a:spcAft>
            <a:buChar char="•"/>
          </a:pPr>
          <a:r>
            <a:rPr lang="en-US" sz="1100" kern="1200" dirty="0">
              <a:solidFill>
                <a:srgbClr val="002060"/>
              </a:solidFill>
              <a:latin typeface="Gilroy"/>
            </a:rPr>
            <a:t>Cut and arrange some flowers from your garden</a:t>
          </a:r>
        </a:p>
        <a:p>
          <a:pPr marL="57150" lvl="1" indent="-57150" algn="l" defTabSz="488950">
            <a:lnSpc>
              <a:spcPct val="90000"/>
            </a:lnSpc>
            <a:spcBef>
              <a:spcPct val="0"/>
            </a:spcBef>
            <a:spcAft>
              <a:spcPct val="15000"/>
            </a:spcAft>
            <a:buChar char="•"/>
          </a:pPr>
          <a:r>
            <a:rPr lang="en-US" sz="1100" kern="1200" dirty="0">
              <a:solidFill>
                <a:srgbClr val="002060"/>
              </a:solidFill>
              <a:latin typeface="Gilroy"/>
            </a:rPr>
            <a:t>Read one chapter of a book</a:t>
          </a:r>
        </a:p>
        <a:p>
          <a:pPr marL="57150" lvl="1" indent="-57150" algn="l" defTabSz="488950">
            <a:lnSpc>
              <a:spcPct val="90000"/>
            </a:lnSpc>
            <a:spcBef>
              <a:spcPct val="0"/>
            </a:spcBef>
            <a:spcAft>
              <a:spcPct val="15000"/>
            </a:spcAft>
            <a:buChar char="•"/>
          </a:pPr>
          <a:r>
            <a:rPr lang="en-US" sz="1100" kern="1200">
              <a:solidFill>
                <a:srgbClr val="002060"/>
              </a:solidFill>
              <a:latin typeface="Gilroy"/>
            </a:rPr>
            <a:t>Put on some music and dance</a:t>
          </a:r>
        </a:p>
        <a:p>
          <a:pPr marL="57150" lvl="1" indent="-57150" algn="l" defTabSz="488950">
            <a:lnSpc>
              <a:spcPct val="90000"/>
            </a:lnSpc>
            <a:spcBef>
              <a:spcPct val="0"/>
            </a:spcBef>
            <a:spcAft>
              <a:spcPct val="15000"/>
            </a:spcAft>
            <a:buChar char="•"/>
          </a:pPr>
          <a:r>
            <a:rPr lang="en-US" sz="1100" kern="1200" dirty="0">
              <a:solidFill>
                <a:srgbClr val="002060"/>
              </a:solidFill>
              <a:latin typeface="Gilroy"/>
            </a:rPr>
            <a:t>Phone or email a friend</a:t>
          </a:r>
        </a:p>
      </dsp:txBody>
      <dsp:txXfrm>
        <a:off x="0" y="3147857"/>
        <a:ext cx="7886700" cy="1178100"/>
      </dsp:txXfrm>
    </dsp:sp>
    <dsp:sp modelId="{C07BF460-F797-4945-91B4-E6DCABA42ED8}">
      <dsp:nvSpPr>
        <dsp:cNvPr id="0" name=""/>
        <dsp:cNvSpPr/>
      </dsp:nvSpPr>
      <dsp:spPr>
        <a:xfrm>
          <a:off x="394335" y="2985497"/>
          <a:ext cx="5520690" cy="324720"/>
        </a:xfrm>
        <a:prstGeom prst="round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8669" tIns="0" rIns="208669" bIns="0" numCol="1" spcCol="1270" anchor="ctr" anchorCtr="0">
          <a:noAutofit/>
        </a:bodyPr>
        <a:lstStyle/>
        <a:p>
          <a:pPr marL="0" lvl="0" indent="0" algn="l" defTabSz="488950">
            <a:lnSpc>
              <a:spcPct val="90000"/>
            </a:lnSpc>
            <a:spcBef>
              <a:spcPct val="0"/>
            </a:spcBef>
            <a:spcAft>
              <a:spcPct val="35000"/>
            </a:spcAft>
            <a:buNone/>
          </a:pPr>
          <a:r>
            <a:rPr lang="en-US" sz="1100" b="1" kern="1200" dirty="0">
              <a:solidFill>
                <a:srgbClr val="002060"/>
              </a:solidFill>
              <a:latin typeface="Gilroy"/>
            </a:rPr>
            <a:t>Shift gears to an activity</a:t>
          </a:r>
          <a:endParaRPr lang="en-US" sz="1100" kern="1200" dirty="0">
            <a:solidFill>
              <a:srgbClr val="002060"/>
            </a:solidFill>
            <a:latin typeface="Gilroy"/>
          </a:endParaRPr>
        </a:p>
      </dsp:txBody>
      <dsp:txXfrm>
        <a:off x="410187" y="3001349"/>
        <a:ext cx="5488986" cy="293016"/>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26C1B12-0E25-4DE5-8C53-C65C4D16118D}">
      <dsp:nvSpPr>
        <dsp:cNvPr id="0" name=""/>
        <dsp:cNvSpPr/>
      </dsp:nvSpPr>
      <dsp:spPr>
        <a:xfrm>
          <a:off x="768469" y="588424"/>
          <a:ext cx="823117" cy="823117"/>
        </a:xfrm>
        <a:prstGeom prst="rect">
          <a:avLst/>
        </a:prstGeom>
        <a:blipFill>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70CB5A9-1525-4D20-9350-D08C9D2617E1}">
      <dsp:nvSpPr>
        <dsp:cNvPr id="0" name=""/>
        <dsp:cNvSpPr/>
      </dsp:nvSpPr>
      <dsp:spPr>
        <a:xfrm>
          <a:off x="4145" y="1548386"/>
          <a:ext cx="2351763" cy="352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b="1"/>
          </a:pPr>
          <a:r>
            <a:rPr lang="en-US" sz="1700" kern="1200" dirty="0">
              <a:solidFill>
                <a:srgbClr val="002060"/>
              </a:solidFill>
              <a:latin typeface="Gilroy"/>
            </a:rPr>
            <a:t>Get adequate sleep</a:t>
          </a:r>
        </a:p>
      </dsp:txBody>
      <dsp:txXfrm>
        <a:off x="4145" y="1548386"/>
        <a:ext cx="2351763" cy="352764"/>
      </dsp:txXfrm>
    </dsp:sp>
    <dsp:sp modelId="{016DFA14-228E-4EDF-BA4A-D0D0DC5B95E7}">
      <dsp:nvSpPr>
        <dsp:cNvPr id="0" name=""/>
        <dsp:cNvSpPr/>
      </dsp:nvSpPr>
      <dsp:spPr>
        <a:xfrm>
          <a:off x="4145" y="1964799"/>
          <a:ext cx="2351763" cy="1806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dirty="0">
              <a:solidFill>
                <a:srgbClr val="002060"/>
              </a:solidFill>
              <a:latin typeface="Gilroy"/>
            </a:rPr>
            <a:t>Sleep in dark, cool room </a:t>
          </a:r>
        </a:p>
        <a:p>
          <a:pPr marL="0" lvl="0" indent="0" algn="ctr" defTabSz="577850">
            <a:lnSpc>
              <a:spcPct val="100000"/>
            </a:lnSpc>
            <a:spcBef>
              <a:spcPct val="0"/>
            </a:spcBef>
            <a:spcAft>
              <a:spcPct val="35000"/>
            </a:spcAft>
            <a:buNone/>
          </a:pPr>
          <a:endParaRPr lang="en-US" sz="1300" kern="1200" dirty="0">
            <a:solidFill>
              <a:srgbClr val="002060"/>
            </a:solidFill>
            <a:latin typeface="Gilroy"/>
          </a:endParaRPr>
        </a:p>
        <a:p>
          <a:pPr marL="0" lvl="0" indent="0" algn="ctr" defTabSz="577850">
            <a:lnSpc>
              <a:spcPct val="100000"/>
            </a:lnSpc>
            <a:spcBef>
              <a:spcPct val="0"/>
            </a:spcBef>
            <a:spcAft>
              <a:spcPct val="35000"/>
            </a:spcAft>
            <a:buNone/>
          </a:pPr>
          <a:r>
            <a:rPr lang="en-US" sz="1300" kern="1200" dirty="0">
              <a:solidFill>
                <a:srgbClr val="002060"/>
              </a:solidFill>
              <a:latin typeface="Gilroy"/>
            </a:rPr>
            <a:t>Avoid caffeine </a:t>
          </a:r>
        </a:p>
        <a:p>
          <a:pPr marL="0" lvl="0" indent="0" algn="ctr" defTabSz="577850">
            <a:lnSpc>
              <a:spcPct val="100000"/>
            </a:lnSpc>
            <a:spcBef>
              <a:spcPct val="0"/>
            </a:spcBef>
            <a:spcAft>
              <a:spcPct val="35000"/>
            </a:spcAft>
            <a:buNone/>
          </a:pPr>
          <a:endParaRPr lang="en-US" sz="1300" kern="1200" dirty="0">
            <a:solidFill>
              <a:srgbClr val="002060"/>
            </a:solidFill>
            <a:latin typeface="Gilroy"/>
          </a:endParaRPr>
        </a:p>
        <a:p>
          <a:pPr marL="0" lvl="0" indent="0" algn="ctr" defTabSz="577850">
            <a:lnSpc>
              <a:spcPct val="100000"/>
            </a:lnSpc>
            <a:spcBef>
              <a:spcPct val="0"/>
            </a:spcBef>
            <a:spcAft>
              <a:spcPct val="35000"/>
            </a:spcAft>
            <a:buNone/>
          </a:pPr>
          <a:r>
            <a:rPr lang="en-US" sz="1300" kern="1200" dirty="0">
              <a:solidFill>
                <a:srgbClr val="002060"/>
              </a:solidFill>
              <a:latin typeface="Gilroy"/>
            </a:rPr>
            <a:t>Establish consistent sleep schedule </a:t>
          </a:r>
        </a:p>
      </dsp:txBody>
      <dsp:txXfrm>
        <a:off x="4145" y="1964799"/>
        <a:ext cx="2351763" cy="1806050"/>
      </dsp:txXfrm>
    </dsp:sp>
    <dsp:sp modelId="{57BE0433-3816-4E4E-904E-FFFAA0C2E37E}">
      <dsp:nvSpPr>
        <dsp:cNvPr id="0" name=""/>
        <dsp:cNvSpPr/>
      </dsp:nvSpPr>
      <dsp:spPr>
        <a:xfrm>
          <a:off x="3531791" y="588424"/>
          <a:ext cx="823117" cy="823117"/>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86FBEF7-AF79-40E4-8B1B-CE0983C096FC}">
      <dsp:nvSpPr>
        <dsp:cNvPr id="0" name=""/>
        <dsp:cNvSpPr/>
      </dsp:nvSpPr>
      <dsp:spPr>
        <a:xfrm>
          <a:off x="2767468" y="1548386"/>
          <a:ext cx="2351763" cy="352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b="1"/>
          </a:pPr>
          <a:r>
            <a:rPr lang="en-US" sz="1700" kern="1200">
              <a:solidFill>
                <a:srgbClr val="002060"/>
              </a:solidFill>
              <a:latin typeface="Gilroy"/>
            </a:rPr>
            <a:t>Manage your stress levels</a:t>
          </a:r>
        </a:p>
      </dsp:txBody>
      <dsp:txXfrm>
        <a:off x="2767468" y="1548386"/>
        <a:ext cx="2351763" cy="352764"/>
      </dsp:txXfrm>
    </dsp:sp>
    <dsp:sp modelId="{A07A4912-BBC0-4A9F-BE1D-0DE1AD291B44}">
      <dsp:nvSpPr>
        <dsp:cNvPr id="0" name=""/>
        <dsp:cNvSpPr/>
      </dsp:nvSpPr>
      <dsp:spPr>
        <a:xfrm>
          <a:off x="2767468" y="1964799"/>
          <a:ext cx="2351763" cy="1806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dirty="0">
              <a:solidFill>
                <a:srgbClr val="002060"/>
              </a:solidFill>
              <a:latin typeface="Gilroy"/>
            </a:rPr>
            <a:t>Identify stressors in your life</a:t>
          </a:r>
        </a:p>
        <a:p>
          <a:pPr marL="0" lvl="0" indent="0" algn="ctr" defTabSz="577850">
            <a:lnSpc>
              <a:spcPct val="100000"/>
            </a:lnSpc>
            <a:spcBef>
              <a:spcPct val="0"/>
            </a:spcBef>
            <a:spcAft>
              <a:spcPct val="35000"/>
            </a:spcAft>
            <a:buNone/>
          </a:pPr>
          <a:r>
            <a:rPr lang="en-US" sz="1300" kern="1200" dirty="0">
              <a:solidFill>
                <a:srgbClr val="002060"/>
              </a:solidFill>
              <a:latin typeface="Gilroy"/>
            </a:rPr>
            <a:t>Find “me” time</a:t>
          </a:r>
        </a:p>
        <a:p>
          <a:pPr marL="0" lvl="0" indent="0" algn="ctr" defTabSz="577850">
            <a:lnSpc>
              <a:spcPct val="100000"/>
            </a:lnSpc>
            <a:spcBef>
              <a:spcPct val="0"/>
            </a:spcBef>
            <a:spcAft>
              <a:spcPct val="35000"/>
            </a:spcAft>
            <a:buNone/>
          </a:pPr>
          <a:endParaRPr lang="en-US" sz="1300" kern="1200" dirty="0">
            <a:solidFill>
              <a:srgbClr val="002060"/>
            </a:solidFill>
            <a:latin typeface="Gilroy"/>
          </a:endParaRPr>
        </a:p>
        <a:p>
          <a:pPr marL="0" lvl="0" indent="0" algn="ctr" defTabSz="577850">
            <a:lnSpc>
              <a:spcPct val="100000"/>
            </a:lnSpc>
            <a:spcBef>
              <a:spcPct val="0"/>
            </a:spcBef>
            <a:spcAft>
              <a:spcPct val="35000"/>
            </a:spcAft>
            <a:buNone/>
          </a:pPr>
          <a:r>
            <a:rPr lang="en-US" sz="1300" kern="1200" dirty="0">
              <a:solidFill>
                <a:srgbClr val="002060"/>
              </a:solidFill>
              <a:latin typeface="Gilroy"/>
            </a:rPr>
            <a:t>Practice relaxation techniques (yoga, deep breathing, meditation)</a:t>
          </a:r>
        </a:p>
        <a:p>
          <a:pPr marL="0" lvl="0" indent="0" algn="ctr" defTabSz="577850">
            <a:lnSpc>
              <a:spcPct val="100000"/>
            </a:lnSpc>
            <a:spcBef>
              <a:spcPct val="0"/>
            </a:spcBef>
            <a:spcAft>
              <a:spcPct val="35000"/>
            </a:spcAft>
            <a:buNone/>
          </a:pPr>
          <a:endParaRPr lang="en-US" sz="1300" kern="1200" dirty="0">
            <a:solidFill>
              <a:srgbClr val="002060"/>
            </a:solidFill>
            <a:latin typeface="Gilroy"/>
          </a:endParaRPr>
        </a:p>
        <a:p>
          <a:pPr marL="0" lvl="0" indent="0" algn="ctr" defTabSz="577850">
            <a:lnSpc>
              <a:spcPct val="100000"/>
            </a:lnSpc>
            <a:spcBef>
              <a:spcPct val="0"/>
            </a:spcBef>
            <a:spcAft>
              <a:spcPct val="35000"/>
            </a:spcAft>
            <a:buNone/>
          </a:pPr>
          <a:r>
            <a:rPr lang="en-US" sz="1300" kern="1200" dirty="0">
              <a:solidFill>
                <a:srgbClr val="002060"/>
              </a:solidFill>
              <a:latin typeface="Gilroy"/>
            </a:rPr>
            <a:t>Engage in regular physical activity</a:t>
          </a:r>
        </a:p>
      </dsp:txBody>
      <dsp:txXfrm>
        <a:off x="2767468" y="1964799"/>
        <a:ext cx="2351763" cy="1806050"/>
      </dsp:txXfrm>
    </dsp:sp>
    <dsp:sp modelId="{6E62578B-69FC-43D0-80A9-DC3F20313F56}">
      <dsp:nvSpPr>
        <dsp:cNvPr id="0" name=""/>
        <dsp:cNvSpPr/>
      </dsp:nvSpPr>
      <dsp:spPr>
        <a:xfrm>
          <a:off x="6295113" y="588424"/>
          <a:ext cx="823117" cy="823117"/>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26D79341-88FF-4AD5-8C87-F291BF5BCDA5}">
      <dsp:nvSpPr>
        <dsp:cNvPr id="0" name=""/>
        <dsp:cNvSpPr/>
      </dsp:nvSpPr>
      <dsp:spPr>
        <a:xfrm>
          <a:off x="5530790" y="1548386"/>
          <a:ext cx="2351763" cy="35276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755650">
            <a:lnSpc>
              <a:spcPct val="100000"/>
            </a:lnSpc>
            <a:spcBef>
              <a:spcPct val="0"/>
            </a:spcBef>
            <a:spcAft>
              <a:spcPct val="35000"/>
            </a:spcAft>
            <a:buNone/>
            <a:defRPr b="1"/>
          </a:pPr>
          <a:r>
            <a:rPr lang="en-US" sz="1700" kern="1200">
              <a:solidFill>
                <a:srgbClr val="002060"/>
              </a:solidFill>
              <a:latin typeface="Gilroy"/>
            </a:rPr>
            <a:t>Seek support</a:t>
          </a:r>
        </a:p>
      </dsp:txBody>
      <dsp:txXfrm>
        <a:off x="5530790" y="1548386"/>
        <a:ext cx="2351763" cy="352764"/>
      </dsp:txXfrm>
    </dsp:sp>
    <dsp:sp modelId="{ECA712BB-2A8C-40A0-B3D3-2D7E5ECD86DD}">
      <dsp:nvSpPr>
        <dsp:cNvPr id="0" name=""/>
        <dsp:cNvSpPr/>
      </dsp:nvSpPr>
      <dsp:spPr>
        <a:xfrm>
          <a:off x="5530790" y="1964799"/>
          <a:ext cx="2351763" cy="180605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ctr" defTabSz="577850">
            <a:lnSpc>
              <a:spcPct val="100000"/>
            </a:lnSpc>
            <a:spcBef>
              <a:spcPct val="0"/>
            </a:spcBef>
            <a:spcAft>
              <a:spcPct val="35000"/>
            </a:spcAft>
            <a:buNone/>
          </a:pPr>
          <a:r>
            <a:rPr lang="en-US" sz="1300" kern="1200" dirty="0">
              <a:solidFill>
                <a:srgbClr val="002060"/>
              </a:solidFill>
              <a:latin typeface="Gilroy"/>
            </a:rPr>
            <a:t>Speak to your family doctor if depressed</a:t>
          </a:r>
        </a:p>
        <a:p>
          <a:pPr marL="0" lvl="0" indent="0" algn="ctr" defTabSz="577850">
            <a:lnSpc>
              <a:spcPct val="100000"/>
            </a:lnSpc>
            <a:spcBef>
              <a:spcPct val="0"/>
            </a:spcBef>
            <a:spcAft>
              <a:spcPct val="35000"/>
            </a:spcAft>
            <a:buNone/>
          </a:pPr>
          <a:endParaRPr lang="en-US" sz="1300" kern="1200" dirty="0">
            <a:solidFill>
              <a:srgbClr val="002060"/>
            </a:solidFill>
            <a:latin typeface="Gilroy"/>
          </a:endParaRPr>
        </a:p>
        <a:p>
          <a:pPr marL="0" lvl="0" indent="0" algn="ctr" defTabSz="577850">
            <a:lnSpc>
              <a:spcPct val="100000"/>
            </a:lnSpc>
            <a:spcBef>
              <a:spcPct val="0"/>
            </a:spcBef>
            <a:spcAft>
              <a:spcPct val="35000"/>
            </a:spcAft>
            <a:buNone/>
          </a:pPr>
          <a:r>
            <a:rPr lang="en-US" sz="1300" kern="1200" dirty="0">
              <a:solidFill>
                <a:srgbClr val="002060"/>
              </a:solidFill>
              <a:latin typeface="Gilroy"/>
            </a:rPr>
            <a:t>Find local or online bariatric surgery support groups</a:t>
          </a:r>
        </a:p>
      </dsp:txBody>
      <dsp:txXfrm>
        <a:off x="5530790" y="1964799"/>
        <a:ext cx="2351763" cy="180605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237364C-7796-4053-8DA4-9BADA53CD083}">
      <dsp:nvSpPr>
        <dsp:cNvPr id="0" name=""/>
        <dsp:cNvSpPr/>
      </dsp:nvSpPr>
      <dsp:spPr>
        <a:xfrm>
          <a:off x="2310" y="346595"/>
          <a:ext cx="1833041" cy="109982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ilroy" panose="00000500000000000000"/>
            </a:rPr>
            <a:t>Unhealthy eating patterns, </a:t>
          </a:r>
          <a:r>
            <a:rPr lang="en-US" sz="1400" kern="1200" dirty="0" err="1">
              <a:latin typeface="Gilroy" panose="00000500000000000000"/>
            </a:rPr>
            <a:t>ie</a:t>
          </a:r>
          <a:r>
            <a:rPr lang="en-US" sz="1400" kern="1200" dirty="0">
              <a:latin typeface="Gilroy" panose="00000500000000000000"/>
            </a:rPr>
            <a:t> grazing, nibbling, skipping meals, mindless eating</a:t>
          </a:r>
        </a:p>
      </dsp:txBody>
      <dsp:txXfrm>
        <a:off x="2310" y="346595"/>
        <a:ext cx="1833041" cy="1099824"/>
      </dsp:txXfrm>
    </dsp:sp>
    <dsp:sp modelId="{143B40D3-09F1-4EE8-B5C3-C8BF3B28C64B}">
      <dsp:nvSpPr>
        <dsp:cNvPr id="0" name=""/>
        <dsp:cNvSpPr/>
      </dsp:nvSpPr>
      <dsp:spPr>
        <a:xfrm>
          <a:off x="2018656" y="346595"/>
          <a:ext cx="1833041" cy="109982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ilroy" panose="00000500000000000000"/>
            </a:rPr>
            <a:t>Eating beyond the point of fullness</a:t>
          </a:r>
        </a:p>
      </dsp:txBody>
      <dsp:txXfrm>
        <a:off x="2018656" y="346595"/>
        <a:ext cx="1833041" cy="1099824"/>
      </dsp:txXfrm>
    </dsp:sp>
    <dsp:sp modelId="{E3FA744E-6921-4D9F-91D8-91987DBA651F}">
      <dsp:nvSpPr>
        <dsp:cNvPr id="0" name=""/>
        <dsp:cNvSpPr/>
      </dsp:nvSpPr>
      <dsp:spPr>
        <a:xfrm>
          <a:off x="4035002" y="346595"/>
          <a:ext cx="1833041" cy="109982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Gilroy" panose="00000500000000000000"/>
            </a:rPr>
            <a:t>Not eating enough protein or fibre at meals (balanced meals)</a:t>
          </a:r>
        </a:p>
      </dsp:txBody>
      <dsp:txXfrm>
        <a:off x="4035002" y="346595"/>
        <a:ext cx="1833041" cy="1099824"/>
      </dsp:txXfrm>
    </dsp:sp>
    <dsp:sp modelId="{EE116E1E-FB4D-4F8F-9931-A8B5C2C3CA0C}">
      <dsp:nvSpPr>
        <dsp:cNvPr id="0" name=""/>
        <dsp:cNvSpPr/>
      </dsp:nvSpPr>
      <dsp:spPr>
        <a:xfrm>
          <a:off x="6051347" y="346595"/>
          <a:ext cx="1833041" cy="109982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Gilroy" panose="00000500000000000000"/>
            </a:rPr>
            <a:t>Improvement or loss in dumping syndrome symptoms</a:t>
          </a:r>
        </a:p>
      </dsp:txBody>
      <dsp:txXfrm>
        <a:off x="6051347" y="346595"/>
        <a:ext cx="1833041" cy="1099824"/>
      </dsp:txXfrm>
    </dsp:sp>
    <dsp:sp modelId="{D8BAB2C6-6B18-4D0F-8990-6F25D7FD5063}">
      <dsp:nvSpPr>
        <dsp:cNvPr id="0" name=""/>
        <dsp:cNvSpPr/>
      </dsp:nvSpPr>
      <dsp:spPr>
        <a:xfrm>
          <a:off x="2310" y="1629725"/>
          <a:ext cx="1833041" cy="109982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ilroy" panose="00000500000000000000"/>
            </a:rPr>
            <a:t>Choosing high calorie food and beverages</a:t>
          </a:r>
        </a:p>
      </dsp:txBody>
      <dsp:txXfrm>
        <a:off x="2310" y="1629725"/>
        <a:ext cx="1833041" cy="1099824"/>
      </dsp:txXfrm>
    </dsp:sp>
    <dsp:sp modelId="{193B90E9-1D3E-4FBE-A3D9-303264C1076A}">
      <dsp:nvSpPr>
        <dsp:cNvPr id="0" name=""/>
        <dsp:cNvSpPr/>
      </dsp:nvSpPr>
      <dsp:spPr>
        <a:xfrm>
          <a:off x="2018656" y="1629725"/>
          <a:ext cx="1833041" cy="109982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Gilroy" panose="00000500000000000000"/>
            </a:rPr>
            <a:t>Increased portion sizes</a:t>
          </a:r>
        </a:p>
      </dsp:txBody>
      <dsp:txXfrm>
        <a:off x="2018656" y="1629725"/>
        <a:ext cx="1833041" cy="1099824"/>
      </dsp:txXfrm>
    </dsp:sp>
    <dsp:sp modelId="{B59CCAC0-B422-48DB-8401-3701CF559BBA}">
      <dsp:nvSpPr>
        <dsp:cNvPr id="0" name=""/>
        <dsp:cNvSpPr/>
      </dsp:nvSpPr>
      <dsp:spPr>
        <a:xfrm>
          <a:off x="4035002" y="1629725"/>
          <a:ext cx="1833041" cy="109982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Gilroy" panose="00000500000000000000"/>
            </a:rPr>
            <a:t>Eating and drinking at the same time</a:t>
          </a:r>
        </a:p>
      </dsp:txBody>
      <dsp:txXfrm>
        <a:off x="4035002" y="1629725"/>
        <a:ext cx="1833041" cy="1099824"/>
      </dsp:txXfrm>
    </dsp:sp>
    <dsp:sp modelId="{E86E1B58-E0FD-4AFF-BAFD-4AF03F54C377}">
      <dsp:nvSpPr>
        <dsp:cNvPr id="0" name=""/>
        <dsp:cNvSpPr/>
      </dsp:nvSpPr>
      <dsp:spPr>
        <a:xfrm>
          <a:off x="6051347" y="1629725"/>
          <a:ext cx="1833041" cy="1099824"/>
        </a:xfrm>
        <a:prstGeom prst="rect">
          <a:avLst/>
        </a:prstGeom>
        <a:solidFill>
          <a:schemeClr val="accent4">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ilroy" panose="00000500000000000000"/>
            </a:rPr>
            <a:t>Emotional eating</a:t>
          </a:r>
        </a:p>
      </dsp:txBody>
      <dsp:txXfrm>
        <a:off x="6051347" y="1629725"/>
        <a:ext cx="1833041" cy="1099824"/>
      </dsp:txXfrm>
    </dsp:sp>
    <dsp:sp modelId="{97C6A9AF-CCB3-4AD6-A34C-9034570DBE84}">
      <dsp:nvSpPr>
        <dsp:cNvPr id="0" name=""/>
        <dsp:cNvSpPr/>
      </dsp:nvSpPr>
      <dsp:spPr>
        <a:xfrm>
          <a:off x="2310" y="2912854"/>
          <a:ext cx="1833041" cy="1099824"/>
        </a:xfrm>
        <a:prstGeom prst="rect">
          <a:avLst/>
        </a:prstGeom>
        <a:solidFill>
          <a:schemeClr val="accent5">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ilroy" panose="00000500000000000000"/>
            </a:rPr>
            <a:t>Lack of self monitoring and self monitoring tools (journaling, weighing and measuring food)</a:t>
          </a:r>
        </a:p>
      </dsp:txBody>
      <dsp:txXfrm>
        <a:off x="2310" y="2912854"/>
        <a:ext cx="1833041" cy="1099824"/>
      </dsp:txXfrm>
    </dsp:sp>
    <dsp:sp modelId="{A0561220-5EAE-4809-8740-514375ACC079}">
      <dsp:nvSpPr>
        <dsp:cNvPr id="0" name=""/>
        <dsp:cNvSpPr/>
      </dsp:nvSpPr>
      <dsp:spPr>
        <a:xfrm>
          <a:off x="2018656" y="2912854"/>
          <a:ext cx="1833041" cy="1099824"/>
        </a:xfrm>
        <a:prstGeom prst="rect">
          <a:avLst/>
        </a:prstGeom>
        <a:solidFill>
          <a:schemeClr val="accent6">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a:latin typeface="Gilroy" panose="00000500000000000000"/>
            </a:rPr>
            <a:t>Lack of sleep and chronic stress</a:t>
          </a:r>
        </a:p>
      </dsp:txBody>
      <dsp:txXfrm>
        <a:off x="2018656" y="2912854"/>
        <a:ext cx="1833041" cy="1099824"/>
      </dsp:txXfrm>
    </dsp:sp>
    <dsp:sp modelId="{94EF8287-224D-47E9-996D-362EEC201AA8}">
      <dsp:nvSpPr>
        <dsp:cNvPr id="0" name=""/>
        <dsp:cNvSpPr/>
      </dsp:nvSpPr>
      <dsp:spPr>
        <a:xfrm>
          <a:off x="4035002" y="2912854"/>
          <a:ext cx="1833041" cy="1099824"/>
        </a:xfrm>
        <a:prstGeom prst="rect">
          <a:avLst/>
        </a:prstGeom>
        <a:solidFill>
          <a:schemeClr val="accent2">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ilroy" panose="00000500000000000000"/>
            </a:rPr>
            <a:t>Lack of physical activity</a:t>
          </a:r>
        </a:p>
      </dsp:txBody>
      <dsp:txXfrm>
        <a:off x="4035002" y="2912854"/>
        <a:ext cx="1833041" cy="1099824"/>
      </dsp:txXfrm>
    </dsp:sp>
    <dsp:sp modelId="{2E893628-09EE-4ECA-8048-2D4197B1C2E7}">
      <dsp:nvSpPr>
        <dsp:cNvPr id="0" name=""/>
        <dsp:cNvSpPr/>
      </dsp:nvSpPr>
      <dsp:spPr>
        <a:xfrm>
          <a:off x="6051347" y="2912854"/>
          <a:ext cx="1833041" cy="1099824"/>
        </a:xfrm>
        <a:prstGeom prst="rect">
          <a:avLst/>
        </a:prstGeom>
        <a:solidFill>
          <a:schemeClr val="accent3">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marL="0" lvl="0" indent="0" algn="ctr" defTabSz="622300">
            <a:lnSpc>
              <a:spcPct val="90000"/>
            </a:lnSpc>
            <a:spcBef>
              <a:spcPct val="0"/>
            </a:spcBef>
            <a:spcAft>
              <a:spcPct val="35000"/>
            </a:spcAft>
            <a:buNone/>
          </a:pPr>
          <a:r>
            <a:rPr lang="en-US" sz="1400" kern="1200" dirty="0">
              <a:latin typeface="Gilroy" panose="00000500000000000000"/>
            </a:rPr>
            <a:t>Medications</a:t>
          </a:r>
        </a:p>
      </dsp:txBody>
      <dsp:txXfrm>
        <a:off x="6051347" y="2912854"/>
        <a:ext cx="1833041" cy="1099824"/>
      </dsp:txXfrm>
    </dsp:sp>
  </dsp:spTree>
</dsp:drawing>
</file>

<file path=ppt/diagrams/layout1.xml><?xml version="1.0" encoding="utf-8"?>
<dgm:layoutDef xmlns:dgm="http://schemas.openxmlformats.org/drawingml/2006/diagram" xmlns:a="http://schemas.openxmlformats.org/drawingml/2006/main" uniqueId="urn:microsoft.com/office/officeart/2018/5/layout/IconCircleLabelList">
  <dgm:title val="Icon Circle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10.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1.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2.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3.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1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15.xml><?xml version="1.0" encoding="utf-8"?>
<dgm:layoutDef xmlns:dgm="http://schemas.openxmlformats.org/drawingml/2006/diagram" xmlns:a="http://schemas.openxmlformats.org/drawingml/2006/main" uniqueId="urn:microsoft.com/office/officeart/2005/8/layout/radial4">
  <dgm:title val=""/>
  <dgm:desc val=""/>
  <dgm:catLst>
    <dgm:cat type="relationship" pri="190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t modelId="11"/>
        <dgm:pt modelId="12"/>
      </dgm:ptLst>
      <dgm:cxnLst>
        <dgm:cxn modelId="2" srcId="0" destId="1" srcOrd="0" destOrd="0"/>
        <dgm:cxn modelId="15" srcId="1" destId="11" srcOrd="0" destOrd="0"/>
        <dgm:cxn modelId="16" srcId="1" destId="12" srcOrd="1"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0"/>
              <dgm:param type="spanAng" val="360"/>
              <dgm:param type="ctrShpMap" val="fNode"/>
            </dgm:alg>
          </dgm:if>
          <dgm:else name="Name4">
            <dgm:choose name="Name5">
              <dgm:if name="Name6" axis="ch ch" ptType="node node" st="1 1" cnt="1 0" func="cnt" op="lte" val="3">
                <dgm:alg type="cycle">
                  <dgm:param type="stAng" val="-55"/>
                  <dgm:param type="spanAng" val="110"/>
                  <dgm:param type="ctrShpMap" val="fNode"/>
                </dgm:alg>
              </dgm:if>
              <dgm:else name="Name7">
                <dgm:choose name="Name8">
                  <dgm:if name="Name9" axis="ch ch" ptType="node node" st="1 1" cnt="1 0" func="cnt" op="equ" val="4">
                    <dgm:alg type="cycle">
                      <dgm:param type="stAng" val="-75"/>
                      <dgm:param type="spanAng" val="150"/>
                      <dgm:param type="ctrShpMap" val="fNode"/>
                    </dgm:alg>
                  </dgm:if>
                  <dgm:else name="Name10">
                    <dgm:alg type="cycle">
                      <dgm:param type="stAng" val="-90"/>
                      <dgm:param type="spanAng" val="180"/>
                      <dgm:param type="ctrShpMap" val="fNode"/>
                    </dgm:alg>
                  </dgm:else>
                </dgm:choose>
              </dgm:else>
            </dgm:choose>
          </dgm:else>
        </dgm:choose>
      </dgm:if>
      <dgm:else name="Name11">
        <dgm:choose name="Name12">
          <dgm:if name="Name13" axis="ch ch" ptType="node node" st="1 1" cnt="1 0" func="cnt" op="lte" val="1">
            <dgm:alg type="cycle">
              <dgm:param type="stAng" val="0"/>
              <dgm:param type="spanAng" val="-360"/>
              <dgm:param type="ctrShpMap" val="fNode"/>
            </dgm:alg>
          </dgm:if>
          <dgm:else name="Name14">
            <dgm:choose name="Name15">
              <dgm:if name="Name16" axis="ch ch" ptType="node node" st="1 1" cnt="1 0" func="cnt" op="lte" val="3">
                <dgm:alg type="cycle">
                  <dgm:param type="stAng" val="55"/>
                  <dgm:param type="spanAng" val="-110"/>
                  <dgm:param type="ctrShpMap" val="fNode"/>
                </dgm:alg>
              </dgm:if>
              <dgm:else name="Name17">
                <dgm:choose name="Name18">
                  <dgm:if name="Name19" axis="ch ch" ptType="node node" st="1 1" cnt="1 0" func="cnt" op="equ" val="4">
                    <dgm:alg type="cycle">
                      <dgm:param type="stAng" val="75"/>
                      <dgm:param type="spanAng" val="-150"/>
                      <dgm:param type="ctrShpMap" val="fNode"/>
                    </dgm:alg>
                  </dgm:if>
                  <dgm:else name="Name20">
                    <dgm:alg type="cycle">
                      <dgm:param type="stAng" val="90"/>
                      <dgm:param type="spanAng" val="-180"/>
                      <dgm:param type="ctrShpMap" val="fNode"/>
                    </dgm:alg>
                  </dgm:else>
                </dgm:choose>
              </dgm:else>
            </dgm:choose>
          </dgm:else>
        </dgm:choose>
      </dgm:else>
    </dgm:choose>
    <dgm:shape xmlns:r="http://schemas.openxmlformats.org/officeDocument/2006/relationships" r:blip="">
      <dgm:adjLst/>
    </dgm:shape>
    <dgm:presOf/>
    <dgm:constrLst>
      <dgm:constr type="w" for="ch" forName="centerShape" refType="w"/>
      <dgm:constr type="w" for="ch" forName="node" refType="w" refFor="ch" refForName="centerShape" fact="0.95"/>
      <dgm:constr type="h" for="ch" forName="parTrans" refType="w" refFor="ch" refForName="centerShape" fact="0.285"/>
      <dgm:constr type="sp" refType="w" refFor="ch" refForName="centerShape" op="equ" fact="0.23"/>
      <dgm:constr type="sibSp" refType="w" refFor="ch" refForName="node" fact="0.1"/>
      <dgm:constr type="primFontSz" for="ch" forName="node" op="equ"/>
    </dgm:constrLst>
    <dgm:choose name="Name21">
      <dgm:if name="Name22" axis="ch ch" ptType="node node" st="1 1" cnt="1 0" func="cnt" op="lte" val="5">
        <dgm:ruleLst>
          <dgm:rule type="w" for="ch" forName="centerShape" val="NaN" fact="0.27" max="NaN"/>
        </dgm:ruleLst>
      </dgm:if>
      <dgm:else name="Name23">
        <dgm:ruleLst>
          <dgm:rule type="w" for="ch" forName="centerShape" val="NaN" fact="0.27" max="NaN"/>
          <dgm:rule type="w" for="ch" forName="node" val="NaN" fact="0.7" max="NaN"/>
        </dgm:ruleLst>
      </dgm:else>
    </dgm:choose>
    <dgm:forEach name="Name24" axis="ch" ptType="node" cnt="1">
      <dgm:layoutNode name="centerShape" styleLbl="node0">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 type="primFontSz" val="65"/>
          <dgm:constr type="h" refType="w"/>
        </dgm:constrLst>
        <dgm:ruleLst>
          <dgm:rule type="primFontSz" val="5" fact="NaN" max="NaN"/>
        </dgm:ruleLst>
      </dgm:layoutNode>
      <dgm:forEach name="Name25" axis="ch">
        <dgm:forEach name="Name26" axis="self" ptType="parTrans">
          <dgm:layoutNode name="parTrans" styleLbl="bgSibTrans2D1">
            <dgm:alg type="conn">
              <dgm:param type="begPts" val="auto"/>
              <dgm:param type="endPts" val="ctr"/>
              <dgm:param type="endSty" val="noArr"/>
              <dgm:param type="begSty" val="arr"/>
            </dgm:alg>
            <dgm:shape xmlns:r="http://schemas.openxmlformats.org/officeDocument/2006/relationships" type="conn" r:blip="">
              <dgm:adjLst/>
            </dgm:shape>
            <dgm:presOf axis="self"/>
            <dgm:constrLst>
              <dgm:constr type="begPad" refType="connDist" fact="0.055"/>
              <dgm:constr type="endPad"/>
            </dgm:constrLst>
            <dgm:ruleLst/>
          </dgm:layoutNode>
        </dgm:forEach>
        <dgm:forEach name="Name27" axis="self" ptType="node">
          <dgm:layoutNode name="node" styleLbl="node1">
            <dgm:varLst>
              <dgm:bulletEnabled val="1"/>
            </dgm:varLst>
            <dgm:alg type="tx"/>
            <dgm:shape xmlns:r="http://schemas.openxmlformats.org/officeDocument/2006/relationships" type="roundRect" r:blip="">
              <dgm:adjLst>
                <dgm:adj idx="1" val="0.1"/>
              </dgm:adjLst>
            </dgm:shape>
            <dgm:presOf axis="desOrSelf" ptType="node"/>
            <dgm:constrLst>
              <dgm:constr type="primFontSz" val="65"/>
              <dgm:constr type="h" refType="w" fact="0.8"/>
              <dgm:constr type="tMarg" refType="primFontSz" fact="0.15"/>
              <dgm:constr type="bMarg" refType="primFontSz" fact="0.15"/>
              <dgm:constr type="lMarg" refType="primFontSz" fact="0.15"/>
              <dgm:constr type="rMarg" refType="primFontSz" fact="0.15"/>
            </dgm:constrLst>
            <dgm:ruleLst>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18/5/layout/CenteredIconLabelDescriptionList">
  <dgm:title val="Centered 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ctrX" for="ch" forName="iconRect" refType="w" fact="0.5"/>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CA"/>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F7A473B5-0BB9-4746-9244-9B382D6E04AE}" type="datetimeFigureOut">
              <a:rPr lang="en-CA" smtClean="0"/>
              <a:t>2024-03-27</a:t>
            </a:fld>
            <a:endParaRPr lang="en-CA"/>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CA"/>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797A1BA0-3632-4299-9D1E-FFEFCDE901BC}" type="slidenum">
              <a:rPr lang="en-CA" smtClean="0"/>
              <a:t>‹#›</a:t>
            </a:fld>
            <a:endParaRPr lang="en-CA"/>
          </a:p>
        </p:txBody>
      </p:sp>
    </p:spTree>
    <p:extLst>
      <p:ext uri="{BB962C8B-B14F-4D97-AF65-F5344CB8AC3E}">
        <p14:creationId xmlns:p14="http://schemas.microsoft.com/office/powerpoint/2010/main" val="260027404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4E4CBC04-661D-4D11-80E6-A5DF5B89C5EC}" type="datetimeFigureOut">
              <a:rPr lang="en-US" smtClean="0"/>
              <a:t>3/27/2024</a:t>
            </a:fld>
            <a:endParaRPr lang="en-US"/>
          </a:p>
        </p:txBody>
      </p:sp>
      <p:sp>
        <p:nvSpPr>
          <p:cNvPr id="4" name="Slide Image Placeholder 3"/>
          <p:cNvSpPr>
            <a:spLocks noGrp="1" noRot="1" noChangeAspect="1"/>
          </p:cNvSpPr>
          <p:nvPr>
            <p:ph type="sldImg" idx="2"/>
          </p:nvPr>
        </p:nvSpPr>
        <p:spPr>
          <a:xfrm>
            <a:off x="1414463" y="1162050"/>
            <a:ext cx="4181475"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518C4220-3CE1-4407-94C7-2D384539B2BB}" type="slidenum">
              <a:rPr lang="en-US" smtClean="0"/>
              <a:t>‹#›</a:t>
            </a:fld>
            <a:endParaRPr lang="en-US"/>
          </a:p>
        </p:txBody>
      </p:sp>
    </p:spTree>
    <p:extLst>
      <p:ext uri="{BB962C8B-B14F-4D97-AF65-F5344CB8AC3E}">
        <p14:creationId xmlns:p14="http://schemas.microsoft.com/office/powerpoint/2010/main" val="33829252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r>
              <a:rPr lang="en-US" dirty="0"/>
              <a:t>I </a:t>
            </a:r>
            <a:r>
              <a:rPr lang="en-US"/>
              <a:t>am your</a:t>
            </a:r>
            <a:r>
              <a:rPr lang="en-US" baseline="0"/>
              <a:t> Host.</a:t>
            </a:r>
            <a:endParaRPr lang="en-US" dirty="0"/>
          </a:p>
        </p:txBody>
      </p:sp>
      <p:sp>
        <p:nvSpPr>
          <p:cNvPr id="4" name="Slide Number Placeholder 3"/>
          <p:cNvSpPr>
            <a:spLocks noGrp="1"/>
          </p:cNvSpPr>
          <p:nvPr>
            <p:ph type="sldNum" sz="quarter" idx="10"/>
          </p:nvPr>
        </p:nvSpPr>
        <p:spPr/>
        <p:txBody>
          <a:bodyPr/>
          <a:lstStyle/>
          <a:p>
            <a:fld id="{518C4220-3CE1-4407-94C7-2D384539B2BB}" type="slidenum">
              <a:rPr lang="en-US" smtClean="0"/>
              <a:t>1</a:t>
            </a:fld>
            <a:endParaRPr lang="en-US"/>
          </a:p>
        </p:txBody>
      </p:sp>
    </p:spTree>
    <p:extLst>
      <p:ext uri="{BB962C8B-B14F-4D97-AF65-F5344CB8AC3E}">
        <p14:creationId xmlns:p14="http://schemas.microsoft.com/office/powerpoint/2010/main" val="22511476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pPr defTabSz="931774">
              <a:defRPr/>
            </a:pPr>
            <a:r>
              <a:rPr lang="en-CA" dirty="0"/>
              <a:t>Clean out your cupboards, fridge/freezer, and pantries of any higher calorie foods such as chips, ice cream, soda pop, chocolate etc.  Do not keep these foods in your house, desk drawer, car etc. Keep your home filled with nutritious foods and snacks. Plan ahead or grocery shop as often as possible to keep a fresh supply of nutritious food.  </a:t>
            </a:r>
            <a:endParaRPr lang="en-US" dirty="0"/>
          </a:p>
          <a:p>
            <a:endParaRPr lang="en-US" dirty="0"/>
          </a:p>
        </p:txBody>
      </p:sp>
      <p:sp>
        <p:nvSpPr>
          <p:cNvPr id="4" name="Slide Number Placeholder 3"/>
          <p:cNvSpPr>
            <a:spLocks noGrp="1"/>
          </p:cNvSpPr>
          <p:nvPr>
            <p:ph type="sldNum" sz="quarter" idx="10"/>
          </p:nvPr>
        </p:nvSpPr>
        <p:spPr/>
        <p:txBody>
          <a:bodyPr/>
          <a:lstStyle/>
          <a:p>
            <a:fld id="{518C4220-3CE1-4407-94C7-2D384539B2BB}" type="slidenum">
              <a:rPr lang="en-US" smtClean="0"/>
              <a:t>10</a:t>
            </a:fld>
            <a:endParaRPr lang="en-US"/>
          </a:p>
        </p:txBody>
      </p:sp>
    </p:spTree>
    <p:extLst>
      <p:ext uri="{BB962C8B-B14F-4D97-AF65-F5344CB8AC3E}">
        <p14:creationId xmlns:p14="http://schemas.microsoft.com/office/powerpoint/2010/main" val="152808534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8C4220-3CE1-4407-94C7-2D384539B2BB}" type="slidenum">
              <a:rPr lang="en-US" smtClean="0"/>
              <a:t>11</a:t>
            </a:fld>
            <a:endParaRPr lang="en-US"/>
          </a:p>
        </p:txBody>
      </p:sp>
    </p:spTree>
    <p:extLst>
      <p:ext uri="{BB962C8B-B14F-4D97-AF65-F5344CB8AC3E}">
        <p14:creationId xmlns:p14="http://schemas.microsoft.com/office/powerpoint/2010/main" val="22284731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31774" fontAlgn="base">
              <a:spcBef>
                <a:spcPct val="0"/>
              </a:spcBef>
              <a:spcAft>
                <a:spcPct val="0"/>
              </a:spcAft>
              <a:defRPr/>
            </a:pPr>
            <a:fld id="{2A27F73B-F413-47D8-8AA6-69BA8430293D}" type="slidenum">
              <a:rPr lang="en-CA">
                <a:solidFill>
                  <a:srgbClr val="49433E"/>
                </a:solidFill>
                <a:latin typeface="Bradley Hand ITC TT-Bold" charset="0"/>
                <a:sym typeface="Bradley Hand ITC TT-Bold" charset="0"/>
              </a:rPr>
              <a:pPr defTabSz="931774" fontAlgn="base">
                <a:spcBef>
                  <a:spcPct val="0"/>
                </a:spcBef>
                <a:spcAft>
                  <a:spcPct val="0"/>
                </a:spcAft>
                <a:defRPr/>
              </a:pPr>
              <a:t>12</a:t>
            </a:fld>
            <a:endParaRPr lang="en-CA" dirty="0">
              <a:solidFill>
                <a:srgbClr val="49433E"/>
              </a:solidFill>
              <a:latin typeface="Bradley Hand ITC TT-Bold" charset="0"/>
              <a:sym typeface="Bradley Hand ITC TT-Bold" charset="0"/>
            </a:endParaRPr>
          </a:p>
        </p:txBody>
      </p:sp>
    </p:spTree>
    <p:extLst>
      <p:ext uri="{BB962C8B-B14F-4D97-AF65-F5344CB8AC3E}">
        <p14:creationId xmlns:p14="http://schemas.microsoft.com/office/powerpoint/2010/main" val="242710373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These are the TIPS</a:t>
            </a:r>
            <a:r>
              <a:rPr lang="en-US" baseline="0" dirty="0"/>
              <a:t> which will help U to stay on track!</a:t>
            </a:r>
            <a:endParaRPr lang="en-US" dirty="0"/>
          </a:p>
        </p:txBody>
      </p:sp>
      <p:sp>
        <p:nvSpPr>
          <p:cNvPr id="4" name="Slide Number Placeholder 3"/>
          <p:cNvSpPr>
            <a:spLocks noGrp="1"/>
          </p:cNvSpPr>
          <p:nvPr>
            <p:ph type="sldNum" sz="quarter" idx="10"/>
          </p:nvPr>
        </p:nvSpPr>
        <p:spPr/>
        <p:txBody>
          <a:bodyPr/>
          <a:lstStyle/>
          <a:p>
            <a:fld id="{6EDF6F47-5D8A-A546-875E-1C61C07F7EAA}" type="slidenum">
              <a:rPr lang="en-US" smtClean="0"/>
              <a:pPr/>
              <a:t>14</a:t>
            </a:fld>
            <a:endParaRPr lang="en-US" dirty="0"/>
          </a:p>
        </p:txBody>
      </p:sp>
    </p:spTree>
    <p:extLst>
      <p:ext uri="{BB962C8B-B14F-4D97-AF65-F5344CB8AC3E}">
        <p14:creationId xmlns:p14="http://schemas.microsoft.com/office/powerpoint/2010/main" val="277866740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a distraction strategy</a:t>
            </a:r>
          </a:p>
        </p:txBody>
      </p:sp>
      <p:sp>
        <p:nvSpPr>
          <p:cNvPr id="4" name="Slide Number Placeholder 3"/>
          <p:cNvSpPr>
            <a:spLocks noGrp="1"/>
          </p:cNvSpPr>
          <p:nvPr>
            <p:ph type="sldNum" sz="quarter" idx="10"/>
          </p:nvPr>
        </p:nvSpPr>
        <p:spPr/>
        <p:txBody>
          <a:bodyPr/>
          <a:lstStyle/>
          <a:p>
            <a:fld id="{6EDF6F47-5D8A-A546-875E-1C61C07F7EAA}" type="slidenum">
              <a:rPr lang="en-US" smtClean="0"/>
              <a:pPr/>
              <a:t>15</a:t>
            </a:fld>
            <a:endParaRPr lang="en-US"/>
          </a:p>
        </p:txBody>
      </p:sp>
    </p:spTree>
    <p:extLst>
      <p:ext uri="{BB962C8B-B14F-4D97-AF65-F5344CB8AC3E}">
        <p14:creationId xmlns:p14="http://schemas.microsoft.com/office/powerpoint/2010/main" val="349530625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8C4220-3CE1-4407-94C7-2D384539B2BB}" type="slidenum">
              <a:rPr lang="en-US" smtClean="0"/>
              <a:t>18</a:t>
            </a:fld>
            <a:endParaRPr lang="en-US"/>
          </a:p>
        </p:txBody>
      </p:sp>
    </p:spTree>
    <p:extLst>
      <p:ext uri="{BB962C8B-B14F-4D97-AF65-F5344CB8AC3E}">
        <p14:creationId xmlns:p14="http://schemas.microsoft.com/office/powerpoint/2010/main" val="4790354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A27F73B-F413-47D8-8AA6-69BA8430293D}" type="slidenum">
              <a:rPr lang="en-CA" smtClean="0"/>
              <a:pPr>
                <a:defRPr/>
              </a:pPr>
              <a:t>20</a:t>
            </a:fld>
            <a:endParaRPr lang="en-CA" dirty="0"/>
          </a:p>
        </p:txBody>
      </p:sp>
    </p:spTree>
    <p:extLst>
      <p:ext uri="{BB962C8B-B14F-4D97-AF65-F5344CB8AC3E}">
        <p14:creationId xmlns:p14="http://schemas.microsoft.com/office/powerpoint/2010/main" val="315629747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C4220-3CE1-4407-94C7-2D384539B2BB}" type="slidenum">
              <a:rPr lang="en-US" smtClean="0"/>
              <a:t>21</a:t>
            </a:fld>
            <a:endParaRPr lang="en-US"/>
          </a:p>
        </p:txBody>
      </p:sp>
    </p:spTree>
    <p:extLst>
      <p:ext uri="{BB962C8B-B14F-4D97-AF65-F5344CB8AC3E}">
        <p14:creationId xmlns:p14="http://schemas.microsoft.com/office/powerpoint/2010/main" val="53126079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8C4220-3CE1-4407-94C7-2D384539B2BB}" type="slidenum">
              <a:rPr lang="en-US" smtClean="0"/>
              <a:t>22</a:t>
            </a:fld>
            <a:endParaRPr lang="en-US"/>
          </a:p>
        </p:txBody>
      </p:sp>
    </p:spTree>
    <p:extLst>
      <p:ext uri="{BB962C8B-B14F-4D97-AF65-F5344CB8AC3E}">
        <p14:creationId xmlns:p14="http://schemas.microsoft.com/office/powerpoint/2010/main" val="27985331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Intolerances – related to smaller</a:t>
            </a:r>
            <a:r>
              <a:rPr lang="en-US" baseline="0" dirty="0"/>
              <a:t> stomach to break down food, less stomach acid. Certain foods are hard to break down (</a:t>
            </a:r>
            <a:r>
              <a:rPr lang="en-US" baseline="0" dirty="0" err="1"/>
              <a:t>ie</a:t>
            </a:r>
            <a:r>
              <a:rPr lang="en-US" baseline="0" dirty="0"/>
              <a:t>. Meat)</a:t>
            </a:r>
          </a:p>
          <a:p>
            <a:r>
              <a:rPr lang="en-US" baseline="0" dirty="0"/>
              <a:t>Also some foods stick in pouch and can get stuck in connection between pouch and small intestine</a:t>
            </a:r>
          </a:p>
          <a:p>
            <a:endParaRPr lang="en-US" dirty="0"/>
          </a:p>
        </p:txBody>
      </p:sp>
      <p:sp>
        <p:nvSpPr>
          <p:cNvPr id="4" name="Slide Number Placeholder 3"/>
          <p:cNvSpPr>
            <a:spLocks noGrp="1"/>
          </p:cNvSpPr>
          <p:nvPr>
            <p:ph type="sldNum" sz="quarter" idx="10"/>
          </p:nvPr>
        </p:nvSpPr>
        <p:spPr/>
        <p:txBody>
          <a:bodyPr/>
          <a:lstStyle/>
          <a:p>
            <a:pPr>
              <a:defRPr/>
            </a:pPr>
            <a:fld id="{2A27F73B-F413-47D8-8AA6-69BA8430293D}" type="slidenum">
              <a:rPr lang="en-CA" smtClean="0"/>
              <a:pPr>
                <a:defRPr/>
              </a:pPr>
              <a:t>23</a:t>
            </a:fld>
            <a:endParaRPr lang="en-CA" dirty="0"/>
          </a:p>
        </p:txBody>
      </p:sp>
    </p:spTree>
    <p:extLst>
      <p:ext uri="{BB962C8B-B14F-4D97-AF65-F5344CB8AC3E}">
        <p14:creationId xmlns:p14="http://schemas.microsoft.com/office/powerpoint/2010/main" val="18102303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8C4220-3CE1-4407-94C7-2D384539B2BB}" type="slidenum">
              <a:rPr lang="en-US" smtClean="0"/>
              <a:t>2</a:t>
            </a:fld>
            <a:endParaRPr lang="en-US"/>
          </a:p>
        </p:txBody>
      </p:sp>
    </p:spTree>
    <p:extLst>
      <p:ext uri="{BB962C8B-B14F-4D97-AF65-F5344CB8AC3E}">
        <p14:creationId xmlns:p14="http://schemas.microsoft.com/office/powerpoint/2010/main" val="2671114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Fluids – milk,</a:t>
            </a:r>
            <a:r>
              <a:rPr lang="en-US" baseline="0" dirty="0"/>
              <a:t> water, </a:t>
            </a:r>
            <a:endParaRPr lang="en-US" dirty="0"/>
          </a:p>
        </p:txBody>
      </p:sp>
      <p:sp>
        <p:nvSpPr>
          <p:cNvPr id="4" name="Slide Number Placeholder 3"/>
          <p:cNvSpPr>
            <a:spLocks noGrp="1"/>
          </p:cNvSpPr>
          <p:nvPr>
            <p:ph type="sldNum" sz="quarter" idx="10"/>
          </p:nvPr>
        </p:nvSpPr>
        <p:spPr/>
        <p:txBody>
          <a:bodyPr/>
          <a:lstStyle/>
          <a:p>
            <a:pPr>
              <a:defRPr/>
            </a:pPr>
            <a:fld id="{2A27F73B-F413-47D8-8AA6-69BA8430293D}" type="slidenum">
              <a:rPr lang="en-CA" smtClean="0"/>
              <a:pPr>
                <a:defRPr/>
              </a:pPr>
              <a:t>24</a:t>
            </a:fld>
            <a:endParaRPr lang="en-CA" dirty="0"/>
          </a:p>
        </p:txBody>
      </p:sp>
    </p:spTree>
    <p:extLst>
      <p:ext uri="{BB962C8B-B14F-4D97-AF65-F5344CB8AC3E}">
        <p14:creationId xmlns:p14="http://schemas.microsoft.com/office/powerpoint/2010/main" val="177647056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8C4220-3CE1-4407-94C7-2D384539B2BB}" type="slidenum">
              <a:rPr lang="en-US" smtClean="0"/>
              <a:t>25</a:t>
            </a:fld>
            <a:endParaRPr lang="en-US"/>
          </a:p>
        </p:txBody>
      </p:sp>
    </p:spTree>
    <p:extLst>
      <p:ext uri="{BB962C8B-B14F-4D97-AF65-F5344CB8AC3E}">
        <p14:creationId xmlns:p14="http://schemas.microsoft.com/office/powerpoint/2010/main" val="16090883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8C4220-3CE1-4407-94C7-2D384539B2BB}" type="slidenum">
              <a:rPr lang="en-US" smtClean="0"/>
              <a:t>26</a:t>
            </a:fld>
            <a:endParaRPr lang="en-US"/>
          </a:p>
        </p:txBody>
      </p:sp>
    </p:spTree>
    <p:extLst>
      <p:ext uri="{BB962C8B-B14F-4D97-AF65-F5344CB8AC3E}">
        <p14:creationId xmlns:p14="http://schemas.microsoft.com/office/powerpoint/2010/main" val="14424385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F8CF2E0C-3A22-42A3-A7B9-C9C6FFB3A31D}" type="slidenum">
              <a:rPr lang="en-CA" smtClean="0"/>
              <a:pPr>
                <a:defRPr/>
              </a:pPr>
              <a:t>27</a:t>
            </a:fld>
            <a:endParaRPr lang="en-CA"/>
          </a:p>
        </p:txBody>
      </p:sp>
    </p:spTree>
    <p:extLst>
      <p:ext uri="{BB962C8B-B14F-4D97-AF65-F5344CB8AC3E}">
        <p14:creationId xmlns:p14="http://schemas.microsoft.com/office/powerpoint/2010/main" val="3139324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CF2E0C-3A22-42A3-A7B9-C9C6FFB3A31D}" type="slidenum">
              <a:rPr lang="en-CA" smtClean="0"/>
              <a:pPr>
                <a:defRPr/>
              </a:pPr>
              <a:t>28</a:t>
            </a:fld>
            <a:endParaRPr lang="en-CA"/>
          </a:p>
        </p:txBody>
      </p:sp>
    </p:spTree>
    <p:extLst>
      <p:ext uri="{BB962C8B-B14F-4D97-AF65-F5344CB8AC3E}">
        <p14:creationId xmlns:p14="http://schemas.microsoft.com/office/powerpoint/2010/main" val="18542284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8C4220-3CE1-4407-94C7-2D384539B2BB}" type="slidenum">
              <a:rPr lang="en-US" smtClean="0"/>
              <a:t>29</a:t>
            </a:fld>
            <a:endParaRPr lang="en-US"/>
          </a:p>
        </p:txBody>
      </p:sp>
    </p:spTree>
    <p:extLst>
      <p:ext uri="{BB962C8B-B14F-4D97-AF65-F5344CB8AC3E}">
        <p14:creationId xmlns:p14="http://schemas.microsoft.com/office/powerpoint/2010/main" val="31485620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pPr>
              <a:defRPr/>
            </a:pPr>
            <a:fld id="{F8CF2E0C-3A22-42A3-A7B9-C9C6FFB3A31D}" type="slidenum">
              <a:rPr lang="en-CA" smtClean="0"/>
              <a:pPr>
                <a:defRPr/>
              </a:pPr>
              <a:t>33</a:t>
            </a:fld>
            <a:endParaRPr lang="en-CA"/>
          </a:p>
        </p:txBody>
      </p:sp>
    </p:spTree>
    <p:extLst>
      <p:ext uri="{BB962C8B-B14F-4D97-AF65-F5344CB8AC3E}">
        <p14:creationId xmlns:p14="http://schemas.microsoft.com/office/powerpoint/2010/main" val="193635799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414463" y="1162050"/>
            <a:ext cx="4181475" cy="31369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18C4220-3CE1-4407-94C7-2D384539B2BB}" type="slidenum">
              <a:rPr lang="en-US" smtClean="0"/>
              <a:t>35</a:t>
            </a:fld>
            <a:endParaRPr lang="en-US"/>
          </a:p>
        </p:txBody>
      </p:sp>
    </p:spTree>
    <p:extLst>
      <p:ext uri="{BB962C8B-B14F-4D97-AF65-F5344CB8AC3E}">
        <p14:creationId xmlns:p14="http://schemas.microsoft.com/office/powerpoint/2010/main" val="5196241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10"/>
          </p:nvPr>
        </p:nvSpPr>
        <p:spPr/>
        <p:txBody>
          <a:bodyPr/>
          <a:lstStyle/>
          <a:p>
            <a:fld id="{518C4220-3CE1-4407-94C7-2D384539B2BB}" type="slidenum">
              <a:rPr lang="en-US" smtClean="0"/>
              <a:t>3</a:t>
            </a:fld>
            <a:endParaRPr lang="en-US"/>
          </a:p>
        </p:txBody>
      </p:sp>
    </p:spTree>
    <p:extLst>
      <p:ext uri="{BB962C8B-B14F-4D97-AF65-F5344CB8AC3E}">
        <p14:creationId xmlns:p14="http://schemas.microsoft.com/office/powerpoint/2010/main" val="258122660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465887">
              <a:defRPr/>
            </a:pPr>
            <a:fld id="{2A27F73B-F413-47D8-8AA6-69BA8430293D}" type="slidenum">
              <a:rPr lang="en-CA">
                <a:solidFill>
                  <a:prstClr val="black"/>
                </a:solidFill>
                <a:latin typeface="Calibri" panose="020F0502020204030204"/>
              </a:rPr>
              <a:pPr defTabSz="465887">
                <a:defRPr/>
              </a:pPr>
              <a:t>4</a:t>
            </a:fld>
            <a:endParaRPr lang="en-CA" dirty="0">
              <a:solidFill>
                <a:prstClr val="black"/>
              </a:solidFill>
              <a:latin typeface="Calibri" panose="020F0502020204030204"/>
            </a:endParaRPr>
          </a:p>
        </p:txBody>
      </p:sp>
    </p:spTree>
    <p:extLst>
      <p:ext uri="{BB962C8B-B14F-4D97-AF65-F5344CB8AC3E}">
        <p14:creationId xmlns:p14="http://schemas.microsoft.com/office/powerpoint/2010/main" val="24128146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8C4220-3CE1-4407-94C7-2D384539B2BB}" type="slidenum">
              <a:rPr lang="en-US" smtClean="0"/>
              <a:t>5</a:t>
            </a:fld>
            <a:endParaRPr lang="en-US"/>
          </a:p>
        </p:txBody>
      </p:sp>
    </p:spTree>
    <p:extLst>
      <p:ext uri="{BB962C8B-B14F-4D97-AF65-F5344CB8AC3E}">
        <p14:creationId xmlns:p14="http://schemas.microsoft.com/office/powerpoint/2010/main" val="31123868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Rules</a:t>
            </a:r>
            <a:r>
              <a:rPr lang="en-US" baseline="0" dirty="0"/>
              <a:t> of the tool help you to achieve optimal nutrition status &amp; weight loss.</a:t>
            </a:r>
            <a:endParaRPr lang="en-US" dirty="0"/>
          </a:p>
          <a:p>
            <a:endParaRPr lang="en-US" dirty="0"/>
          </a:p>
        </p:txBody>
      </p:sp>
      <p:sp>
        <p:nvSpPr>
          <p:cNvPr id="4" name="Slide Number Placeholder 3"/>
          <p:cNvSpPr>
            <a:spLocks noGrp="1"/>
          </p:cNvSpPr>
          <p:nvPr>
            <p:ph type="sldNum" sz="quarter" idx="10"/>
          </p:nvPr>
        </p:nvSpPr>
        <p:spPr/>
        <p:txBody>
          <a:bodyPr/>
          <a:lstStyle/>
          <a:p>
            <a:pPr>
              <a:defRPr/>
            </a:pPr>
            <a:fld id="{2A27F73B-F413-47D8-8AA6-69BA8430293D}" type="slidenum">
              <a:rPr lang="en-CA" smtClean="0"/>
              <a:pPr>
                <a:defRPr/>
              </a:pPr>
              <a:t>6</a:t>
            </a:fld>
            <a:endParaRPr lang="en-CA" dirty="0"/>
          </a:p>
        </p:txBody>
      </p:sp>
    </p:spTree>
    <p:extLst>
      <p:ext uri="{BB962C8B-B14F-4D97-AF65-F5344CB8AC3E}">
        <p14:creationId xmlns:p14="http://schemas.microsoft.com/office/powerpoint/2010/main" val="24080901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F8CF2E0C-3A22-42A3-A7B9-C9C6FFB3A31D}" type="slidenum">
              <a:rPr lang="en-CA" smtClean="0"/>
              <a:pPr>
                <a:defRPr/>
              </a:pPr>
              <a:t>7</a:t>
            </a:fld>
            <a:endParaRPr lang="en-CA"/>
          </a:p>
        </p:txBody>
      </p:sp>
    </p:spTree>
    <p:extLst>
      <p:ext uri="{BB962C8B-B14F-4D97-AF65-F5344CB8AC3E}">
        <p14:creationId xmlns:p14="http://schemas.microsoft.com/office/powerpoint/2010/main" val="30201356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518C4220-3CE1-4407-94C7-2D384539B2BB}" type="slidenum">
              <a:rPr lang="en-US" smtClean="0"/>
              <a:t>8</a:t>
            </a:fld>
            <a:endParaRPr lang="en-US"/>
          </a:p>
        </p:txBody>
      </p:sp>
    </p:spTree>
    <p:extLst>
      <p:ext uri="{BB962C8B-B14F-4D97-AF65-F5344CB8AC3E}">
        <p14:creationId xmlns:p14="http://schemas.microsoft.com/office/powerpoint/2010/main" val="24400349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a:defRPr/>
            </a:pPr>
            <a:fld id="{F8CF2E0C-3A22-42A3-A7B9-C9C6FFB3A31D}" type="slidenum">
              <a:rPr lang="en-CA" smtClean="0"/>
              <a:pPr>
                <a:defRPr/>
              </a:pPr>
              <a:t>9</a:t>
            </a:fld>
            <a:endParaRPr lang="en-CA"/>
          </a:p>
        </p:txBody>
      </p:sp>
    </p:spTree>
    <p:extLst>
      <p:ext uri="{BB962C8B-B14F-4D97-AF65-F5344CB8AC3E}">
        <p14:creationId xmlns:p14="http://schemas.microsoft.com/office/powerpoint/2010/main" val="84092909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8" Type="http://schemas.openxmlformats.org/officeDocument/2006/relationships/hyperlink" Target="https://www.facebook.com/HRHospital/" TargetMode="External"/><Relationship Id="rId3" Type="http://schemas.openxmlformats.org/officeDocument/2006/relationships/image" Target="../media/image4.png"/><Relationship Id="rId7" Type="http://schemas.openxmlformats.org/officeDocument/2006/relationships/image" Target="../media/image6.png"/><Relationship Id="rId2" Type="http://schemas.openxmlformats.org/officeDocument/2006/relationships/image" Target="../media/image2.png"/><Relationship Id="rId1" Type="http://schemas.openxmlformats.org/officeDocument/2006/relationships/slideMaster" Target="../slideMasters/slideMaster1.xml"/><Relationship Id="rId6" Type="http://schemas.openxmlformats.org/officeDocument/2006/relationships/hyperlink" Target="https://www.instagram.com/hrhospital/?hl=en" TargetMode="External"/><Relationship Id="rId11" Type="http://schemas.openxmlformats.org/officeDocument/2006/relationships/image" Target="../media/image8.png"/><Relationship Id="rId5" Type="http://schemas.openxmlformats.org/officeDocument/2006/relationships/image" Target="../media/image5.png"/><Relationship Id="rId10" Type="http://schemas.openxmlformats.org/officeDocument/2006/relationships/hyperlink" Target="https://ca.linkedin.com/company/humber-river-hospital" TargetMode="External"/><Relationship Id="rId4" Type="http://schemas.openxmlformats.org/officeDocument/2006/relationships/hyperlink" Target="https://mobile.twitter.com/HRHospital?ref_src=twsrc%5Egoogle%7Ctwcamp%5Eserp%7Ctwgr%5Eauthor" TargetMode="External"/><Relationship Id="rId9"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name="Title Slide">
    <p:spTree>
      <p:nvGrpSpPr>
        <p:cNvPr id="1" name=""/>
        <p:cNvGrpSpPr/>
        <p:nvPr/>
      </p:nvGrpSpPr>
      <p:grpSpPr>
        <a:xfrm>
          <a:off x="0" y="0"/>
          <a:ext cx="0" cy="0"/>
          <a:chOff x="0" y="0"/>
          <a:chExt cx="0" cy="0"/>
        </a:xfrm>
      </p:grpSpPr>
      <p:pic>
        <p:nvPicPr>
          <p:cNvPr id="7" name="Picture 6"/>
          <p:cNvPicPr>
            <a:picLocks noChangeAspect="1"/>
          </p:cNvPicPr>
          <p:nvPr/>
        </p:nvPicPr>
        <p:blipFill>
          <a:blip r:embed="rId2">
            <a:extLst>
              <a:ext uri="{28A0092B-C50C-407E-A947-70E740481C1C}">
                <a14:useLocalDpi xmlns:a14="http://schemas.microsoft.com/office/drawing/2010/main" val="0"/>
              </a:ext>
            </a:extLst>
          </a:blip>
          <a:srcRect t="7691" b="7691"/>
          <a:stretch/>
        </p:blipFill>
        <p:spPr>
          <a:xfrm>
            <a:off x="0" y="1"/>
            <a:ext cx="9144000" cy="6871069"/>
          </a:xfrm>
          <a:prstGeom prst="rect">
            <a:avLst/>
          </a:prstGeom>
        </p:spPr>
      </p:pic>
      <p:sp>
        <p:nvSpPr>
          <p:cNvPr id="8" name="Title 1"/>
          <p:cNvSpPr>
            <a:spLocks noGrp="1"/>
          </p:cNvSpPr>
          <p:nvPr>
            <p:ph type="title" hasCustomPrompt="1"/>
          </p:nvPr>
        </p:nvSpPr>
        <p:spPr>
          <a:xfrm>
            <a:off x="5036820" y="331822"/>
            <a:ext cx="3947160" cy="1325563"/>
          </a:xfrm>
        </p:spPr>
        <p:txBody>
          <a:bodyPr>
            <a:normAutofit/>
          </a:bodyPr>
          <a:lstStyle>
            <a:lvl1pPr algn="r">
              <a:defRPr sz="2100" b="1" i="0" baseline="0">
                <a:solidFill>
                  <a:schemeClr val="bg1"/>
                </a:solidFill>
                <a:latin typeface="☞GILROY-BOLD" pitchFamily="2" charset="77"/>
              </a:defRPr>
            </a:lvl1pPr>
          </a:lstStyle>
          <a:p>
            <a:r>
              <a:rPr lang="en-CA" dirty="0"/>
              <a:t>Click to edit title</a:t>
            </a:r>
          </a:p>
        </p:txBody>
      </p:sp>
    </p:spTree>
    <p:extLst>
      <p:ext uri="{BB962C8B-B14F-4D97-AF65-F5344CB8AC3E}">
        <p14:creationId xmlns:p14="http://schemas.microsoft.com/office/powerpoint/2010/main" val="19360628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DF3964-E097-4ABE-B3AD-CE1AD37CDD6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9EB1763-2A25-48B7-9B43-E1A46F2F2816}"/>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981C55D-6F28-488F-8D29-3DE503D5DBA8}"/>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FB71817-B0A3-4347-821C-157A29D74934}"/>
              </a:ext>
            </a:extLst>
          </p:cNvPr>
          <p:cNvSpPr>
            <a:spLocks noGrp="1"/>
          </p:cNvSpPr>
          <p:nvPr>
            <p:ph type="dt" sz="half" idx="10"/>
          </p:nvPr>
        </p:nvSpPr>
        <p:spPr/>
        <p:txBody>
          <a:bodyPr/>
          <a:lstStyle/>
          <a:p>
            <a:fld id="{231202A6-6385-48F2-BB56-996DA2711582}" type="datetimeFigureOut">
              <a:rPr lang="en-US" smtClean="0"/>
              <a:t>3/27/2024</a:t>
            </a:fld>
            <a:endParaRPr lang="en-US"/>
          </a:p>
        </p:txBody>
      </p:sp>
      <p:sp>
        <p:nvSpPr>
          <p:cNvPr id="6" name="Footer Placeholder 5">
            <a:extLst>
              <a:ext uri="{FF2B5EF4-FFF2-40B4-BE49-F238E27FC236}">
                <a16:creationId xmlns:a16="http://schemas.microsoft.com/office/drawing/2014/main" id="{D8891D40-0CA0-4025-9432-E9C55A7C12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E385AFF-D108-46E5-98D7-4648AA47B3AE}"/>
              </a:ext>
            </a:extLst>
          </p:cNvPr>
          <p:cNvSpPr>
            <a:spLocks noGrp="1"/>
          </p:cNvSpPr>
          <p:nvPr>
            <p:ph type="sldNum" sz="quarter" idx="12"/>
          </p:nvPr>
        </p:nvSpPr>
        <p:spPr/>
        <p:txBody>
          <a:bodyPr/>
          <a:lstStyle/>
          <a:p>
            <a:fld id="{CA5B4AEA-9334-4BC2-86BE-E9C04DB73EFA}" type="slidenum">
              <a:rPr lang="en-US" smtClean="0"/>
              <a:t>‹#›</a:t>
            </a:fld>
            <a:endParaRPr lang="en-US"/>
          </a:p>
        </p:txBody>
      </p:sp>
    </p:spTree>
    <p:extLst>
      <p:ext uri="{BB962C8B-B14F-4D97-AF65-F5344CB8AC3E}">
        <p14:creationId xmlns:p14="http://schemas.microsoft.com/office/powerpoint/2010/main" val="88354599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p:cSld name="1_Title and Content">
    <p:spTree>
      <p:nvGrpSpPr>
        <p:cNvPr id="1" name=""/>
        <p:cNvGrpSpPr/>
        <p:nvPr/>
      </p:nvGrpSpPr>
      <p:grpSpPr>
        <a:xfrm>
          <a:off x="0" y="0"/>
          <a:ext cx="0" cy="0"/>
          <a:chOff x="0" y="0"/>
          <a:chExt cx="0" cy="0"/>
        </a:xfrm>
      </p:grpSpPr>
      <p:sp>
        <p:nvSpPr>
          <p:cNvPr id="14" name="Rectangle 13"/>
          <p:cNvSpPr/>
          <p:nvPr/>
        </p:nvSpPr>
        <p:spPr>
          <a:xfrm>
            <a:off x="0" y="6186197"/>
            <a:ext cx="9144000" cy="676781"/>
          </a:xfrm>
          <a:prstGeom prst="rect">
            <a:avLst/>
          </a:prstGeom>
          <a:solidFill>
            <a:srgbClr val="1535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2" name="Title 1"/>
          <p:cNvSpPr>
            <a:spLocks noGrp="1"/>
          </p:cNvSpPr>
          <p:nvPr>
            <p:ph type="title"/>
          </p:nvPr>
        </p:nvSpPr>
        <p:spPr>
          <a:xfrm>
            <a:off x="628650" y="365125"/>
            <a:ext cx="7886700" cy="1179934"/>
          </a:xfrm>
        </p:spPr>
        <p:txBody>
          <a:bodyPr>
            <a:normAutofit/>
          </a:bodyPr>
          <a:lstStyle>
            <a:lvl1pPr>
              <a:defRPr sz="2100">
                <a:solidFill>
                  <a:srgbClr val="002060"/>
                </a:solidFill>
                <a:latin typeface="Gilroy ExtraBold" panose="00000900000000000000" pitchFamily="50" charset="0"/>
              </a:defRPr>
            </a:lvl1pPr>
          </a:lstStyle>
          <a:p>
            <a:r>
              <a:rPr lang="en-US"/>
              <a:t>Click to edit Master title style</a:t>
            </a:r>
            <a:endParaRPr lang="en-CA" dirty="0"/>
          </a:p>
        </p:txBody>
      </p:sp>
      <p:sp>
        <p:nvSpPr>
          <p:cNvPr id="3" name="Content Placeholder 2"/>
          <p:cNvSpPr>
            <a:spLocks noGrp="1"/>
          </p:cNvSpPr>
          <p:nvPr>
            <p:ph idx="1"/>
          </p:nvPr>
        </p:nvSpPr>
        <p:spPr>
          <a:xfrm>
            <a:off x="628650" y="1686561"/>
            <a:ext cx="7886700" cy="4358134"/>
          </a:xfrm>
        </p:spPr>
        <p:txBody>
          <a:bodyPr/>
          <a:lstStyle>
            <a:lvl1pPr>
              <a:defRPr sz="1500">
                <a:solidFill>
                  <a:srgbClr val="002060"/>
                </a:solidFill>
                <a:latin typeface="Gilroy" panose="00000500000000000000" pitchFamily="50" charset="0"/>
              </a:defRPr>
            </a:lvl1pPr>
            <a:lvl2pPr>
              <a:defRPr sz="1350">
                <a:solidFill>
                  <a:srgbClr val="002060"/>
                </a:solidFill>
                <a:latin typeface="Gilroy" panose="00000500000000000000" pitchFamily="50" charset="0"/>
              </a:defRPr>
            </a:lvl2pPr>
            <a:lvl3pPr>
              <a:defRPr sz="1200">
                <a:solidFill>
                  <a:srgbClr val="002060"/>
                </a:solidFill>
                <a:latin typeface="Gilroy" panose="00000500000000000000" pitchFamily="50" charset="0"/>
              </a:defRPr>
            </a:lvl3pPr>
            <a:lvl4pPr>
              <a:defRPr>
                <a:solidFill>
                  <a:srgbClr val="002060"/>
                </a:solidFill>
                <a:latin typeface="Gilroy" panose="00000500000000000000" pitchFamily="50" charset="0"/>
              </a:defRPr>
            </a:lvl4pPr>
            <a:lvl5pPr>
              <a:defRPr>
                <a:solidFill>
                  <a:srgbClr val="002060"/>
                </a:solidFill>
                <a:latin typeface="Gilroy" panose="00000500000000000000" pitchFamily="50" charset="0"/>
              </a:defRPr>
            </a:lvl5pPr>
          </a:lstStyle>
          <a:p>
            <a:pPr lvl="0"/>
            <a:r>
              <a:rPr lang="en-US"/>
              <a:t>Click to edit Master text styles</a:t>
            </a:r>
          </a:p>
          <a:p>
            <a:pPr lvl="1"/>
            <a:r>
              <a:rPr lang="en-US"/>
              <a:t>Second level</a:t>
            </a:r>
          </a:p>
          <a:p>
            <a:pPr lvl="2"/>
            <a:r>
              <a:rPr lang="en-US"/>
              <a:t>Third level</a:t>
            </a: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A5B4AEA-9334-4BC2-86BE-E9C04DB73EFA}" type="slidenum">
              <a:rPr lang="en-US" smtClean="0"/>
              <a:t>‹#›</a:t>
            </a:fld>
            <a:endParaRPr lang="en-US"/>
          </a:p>
        </p:txBody>
      </p:sp>
      <p:pic>
        <p:nvPicPr>
          <p:cNvPr id="15" name="Picture 14"/>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2905" y="6404009"/>
            <a:ext cx="1255480" cy="269805"/>
          </a:xfrm>
          <a:prstGeom prst="rect">
            <a:avLst/>
          </a:prstGeom>
        </p:spPr>
      </p:pic>
    </p:spTree>
    <p:extLst>
      <p:ext uri="{BB962C8B-B14F-4D97-AF65-F5344CB8AC3E}">
        <p14:creationId xmlns:p14="http://schemas.microsoft.com/office/powerpoint/2010/main" val="21988082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normAutofit/>
          </a:bodyPr>
          <a:lstStyle>
            <a:lvl1pPr>
              <a:defRPr sz="2100">
                <a:solidFill>
                  <a:srgbClr val="002060"/>
                </a:solidFill>
                <a:latin typeface="Gilroy ExtraBold" panose="00000900000000000000" pitchFamily="50" charset="0"/>
              </a:defRPr>
            </a:lvl1pPr>
          </a:lstStyle>
          <a:p>
            <a:r>
              <a:rPr lang="en-US"/>
              <a:t>Click to edit Master title style</a:t>
            </a:r>
            <a:endParaRPr lang="en-CA" dirty="0"/>
          </a:p>
        </p:txBody>
      </p:sp>
      <p:sp>
        <p:nvSpPr>
          <p:cNvPr id="3" name="Content Placeholder 2"/>
          <p:cNvSpPr>
            <a:spLocks noGrp="1"/>
          </p:cNvSpPr>
          <p:nvPr>
            <p:ph idx="1"/>
          </p:nvPr>
        </p:nvSpPr>
        <p:spPr>
          <a:xfrm>
            <a:off x="3887391" y="987426"/>
            <a:ext cx="4629150" cy="4873625"/>
          </a:xfrm>
        </p:spPr>
        <p:txBody>
          <a:bodyPr/>
          <a:lstStyle>
            <a:lvl1pPr>
              <a:defRPr sz="1500">
                <a:solidFill>
                  <a:srgbClr val="002060"/>
                </a:solidFill>
                <a:latin typeface="Gilroy" panose="00000500000000000000" pitchFamily="50" charset="0"/>
              </a:defRPr>
            </a:lvl1pPr>
            <a:lvl2pPr>
              <a:defRPr sz="1350">
                <a:solidFill>
                  <a:srgbClr val="002060"/>
                </a:solidFill>
                <a:latin typeface="Gilroy" panose="00000500000000000000" pitchFamily="50" charset="0"/>
              </a:defRPr>
            </a:lvl2pPr>
            <a:lvl3pPr>
              <a:defRPr sz="1200">
                <a:solidFill>
                  <a:srgbClr val="002060"/>
                </a:solidFill>
                <a:latin typeface="Gilroy" panose="00000500000000000000" pitchFamily="50" charset="0"/>
              </a:defRPr>
            </a:lvl3pPr>
            <a:lvl4pPr>
              <a:defRPr sz="1500">
                <a:solidFill>
                  <a:srgbClr val="002060"/>
                </a:solidFill>
                <a:latin typeface="Gilroy" panose="00000500000000000000" pitchFamily="50" charset="0"/>
              </a:defRPr>
            </a:lvl4pPr>
            <a:lvl5pPr>
              <a:defRPr sz="1500">
                <a:solidFill>
                  <a:srgbClr val="002060"/>
                </a:solidFill>
                <a:latin typeface="Gilroy" panose="00000500000000000000" pitchFamily="50" charset="0"/>
              </a:defRPr>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p:txBody>
      </p:sp>
      <p:sp>
        <p:nvSpPr>
          <p:cNvPr id="4" name="Text Placeholder 3"/>
          <p:cNvSpPr>
            <a:spLocks noGrp="1"/>
          </p:cNvSpPr>
          <p:nvPr>
            <p:ph type="body" sz="half" idx="2"/>
          </p:nvPr>
        </p:nvSpPr>
        <p:spPr>
          <a:xfrm>
            <a:off x="629841" y="2057400"/>
            <a:ext cx="2949178" cy="3811588"/>
          </a:xfrm>
        </p:spPr>
        <p:txBody>
          <a:bodyPr>
            <a:normAutofit/>
          </a:bodyPr>
          <a:lstStyle>
            <a:lvl1pPr marL="0" indent="0">
              <a:buNone/>
              <a:defRPr sz="1500">
                <a:solidFill>
                  <a:srgbClr val="002060"/>
                </a:solidFill>
                <a:latin typeface="Gilroy" panose="00000500000000000000" pitchFamily="50" charset="0"/>
              </a:defRPr>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8" name="Rectangle 7"/>
          <p:cNvSpPr/>
          <p:nvPr/>
        </p:nvSpPr>
        <p:spPr>
          <a:xfrm>
            <a:off x="0" y="6186197"/>
            <a:ext cx="9144000" cy="676781"/>
          </a:xfrm>
          <a:prstGeom prst="rect">
            <a:avLst/>
          </a:prstGeom>
          <a:solidFill>
            <a:srgbClr val="1535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9" name="Slide Number Placeholder 5"/>
          <p:cNvSpPr>
            <a:spLocks noGrp="1"/>
          </p:cNvSpPr>
          <p:nvPr>
            <p:ph type="sldNum" sz="quarter" idx="12"/>
          </p:nvPr>
        </p:nvSpPr>
        <p:spPr>
          <a:xfrm>
            <a:off x="6457950" y="6356351"/>
            <a:ext cx="2057400" cy="365125"/>
          </a:xfrm>
        </p:spPr>
        <p:txBody>
          <a:bodyPr/>
          <a:lstStyle>
            <a:lvl1pPr>
              <a:defRPr>
                <a:solidFill>
                  <a:schemeClr val="bg1"/>
                </a:solidFill>
              </a:defRPr>
            </a:lvl1pPr>
          </a:lstStyle>
          <a:p>
            <a:fld id="{CA5B4AEA-9334-4BC2-86BE-E9C04DB73EFA}" type="slidenum">
              <a:rPr lang="en-US" smtClean="0"/>
              <a:t>‹#›</a:t>
            </a:fld>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2905" y="6404009"/>
            <a:ext cx="1255480" cy="269805"/>
          </a:xfrm>
          <a:prstGeom prst="rect">
            <a:avLst/>
          </a:prstGeom>
        </p:spPr>
      </p:pic>
    </p:spTree>
    <p:extLst>
      <p:ext uri="{BB962C8B-B14F-4D97-AF65-F5344CB8AC3E}">
        <p14:creationId xmlns:p14="http://schemas.microsoft.com/office/powerpoint/2010/main" val="389370899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p:spTree>
      <p:nvGrpSpPr>
        <p:cNvPr id="1" name=""/>
        <p:cNvGrpSpPr/>
        <p:nvPr/>
      </p:nvGrpSpPr>
      <p:grpSpPr>
        <a:xfrm>
          <a:off x="0" y="0"/>
          <a:ext cx="0" cy="0"/>
          <a:chOff x="0" y="0"/>
          <a:chExt cx="0" cy="0"/>
        </a:xfrm>
      </p:grpSpPr>
      <p:sp>
        <p:nvSpPr>
          <p:cNvPr id="4" name="Content Placeholder 3"/>
          <p:cNvSpPr>
            <a:spLocks noGrp="1"/>
          </p:cNvSpPr>
          <p:nvPr>
            <p:ph sz="half" idx="2"/>
          </p:nvPr>
        </p:nvSpPr>
        <p:spPr>
          <a:xfrm>
            <a:off x="4629150" y="1825626"/>
            <a:ext cx="3886200" cy="4176657"/>
          </a:xfrm>
        </p:spPr>
        <p:txBody>
          <a:bodyPr/>
          <a:lstStyle>
            <a:lvl1pPr>
              <a:defRPr sz="1500">
                <a:solidFill>
                  <a:srgbClr val="002060"/>
                </a:solidFill>
                <a:latin typeface="Gilroy" panose="00000500000000000000" pitchFamily="50" charset="0"/>
              </a:defRPr>
            </a:lvl1pPr>
            <a:lvl2pPr>
              <a:defRPr sz="1350">
                <a:solidFill>
                  <a:srgbClr val="002060"/>
                </a:solidFill>
                <a:latin typeface="Gilroy" panose="00000500000000000000" pitchFamily="50" charset="0"/>
              </a:defRPr>
            </a:lvl2pPr>
            <a:lvl3pPr>
              <a:defRPr sz="1200">
                <a:solidFill>
                  <a:srgbClr val="002060"/>
                </a:solidFill>
                <a:latin typeface="Gilroy" panose="00000500000000000000" pitchFamily="50" charset="0"/>
              </a:defRPr>
            </a:lvl3pPr>
            <a:lvl4pPr>
              <a:defRPr>
                <a:solidFill>
                  <a:srgbClr val="002060"/>
                </a:solidFill>
              </a:defRPr>
            </a:lvl4pPr>
            <a:lvl5pPr>
              <a:defRPr>
                <a:solidFill>
                  <a:srgbClr val="002060"/>
                </a:solidFill>
              </a:defRPr>
            </a:lvl5pPr>
          </a:lstStyle>
          <a:p>
            <a:pPr lvl="0"/>
            <a:r>
              <a:rPr lang="en-US"/>
              <a:t>Click to edit Master text styles</a:t>
            </a:r>
          </a:p>
          <a:p>
            <a:pPr lvl="1"/>
            <a:r>
              <a:rPr lang="en-US"/>
              <a:t>Second level</a:t>
            </a:r>
          </a:p>
          <a:p>
            <a:pPr lvl="2"/>
            <a:r>
              <a:rPr lang="en-US"/>
              <a:t>Third level</a:t>
            </a:r>
          </a:p>
        </p:txBody>
      </p:sp>
      <p:sp>
        <p:nvSpPr>
          <p:cNvPr id="8" name="Rectangle 7"/>
          <p:cNvSpPr/>
          <p:nvPr/>
        </p:nvSpPr>
        <p:spPr>
          <a:xfrm>
            <a:off x="0" y="6186197"/>
            <a:ext cx="9144000" cy="676781"/>
          </a:xfrm>
          <a:prstGeom prst="rect">
            <a:avLst/>
          </a:prstGeom>
          <a:solidFill>
            <a:srgbClr val="1535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9" name="Slide Number Placeholder 5"/>
          <p:cNvSpPr>
            <a:spLocks noGrp="1"/>
          </p:cNvSpPr>
          <p:nvPr>
            <p:ph type="sldNum" sz="quarter" idx="12"/>
          </p:nvPr>
        </p:nvSpPr>
        <p:spPr>
          <a:xfrm>
            <a:off x="6457950" y="6356351"/>
            <a:ext cx="2057400" cy="365125"/>
          </a:xfrm>
        </p:spPr>
        <p:txBody>
          <a:bodyPr/>
          <a:lstStyle>
            <a:lvl1pPr>
              <a:defRPr>
                <a:solidFill>
                  <a:schemeClr val="bg1"/>
                </a:solidFill>
              </a:defRPr>
            </a:lvl1pPr>
          </a:lstStyle>
          <a:p>
            <a:fld id="{CA5B4AEA-9334-4BC2-86BE-E9C04DB73EFA}" type="slidenum">
              <a:rPr lang="en-US" smtClean="0"/>
              <a:t>‹#›</a:t>
            </a:fld>
            <a:endParaRPr lang="en-US"/>
          </a:p>
        </p:txBody>
      </p:sp>
      <p:pic>
        <p:nvPicPr>
          <p:cNvPr id="10" name="Picture 9"/>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2905" y="6404009"/>
            <a:ext cx="1255480" cy="269805"/>
          </a:xfrm>
          <a:prstGeom prst="rect">
            <a:avLst/>
          </a:prstGeom>
        </p:spPr>
      </p:pic>
      <p:sp>
        <p:nvSpPr>
          <p:cNvPr id="13" name="Title 1"/>
          <p:cNvSpPr>
            <a:spLocks noGrp="1"/>
          </p:cNvSpPr>
          <p:nvPr>
            <p:ph type="title"/>
          </p:nvPr>
        </p:nvSpPr>
        <p:spPr>
          <a:xfrm>
            <a:off x="628650" y="365125"/>
            <a:ext cx="7886700" cy="1179934"/>
          </a:xfrm>
        </p:spPr>
        <p:txBody>
          <a:bodyPr>
            <a:normAutofit/>
          </a:bodyPr>
          <a:lstStyle>
            <a:lvl1pPr>
              <a:defRPr sz="2100">
                <a:solidFill>
                  <a:srgbClr val="002060"/>
                </a:solidFill>
                <a:latin typeface="Gilroy ExtraBold" panose="00000900000000000000" pitchFamily="50" charset="0"/>
              </a:defRPr>
            </a:lvl1pPr>
          </a:lstStyle>
          <a:p>
            <a:r>
              <a:rPr lang="en-US"/>
              <a:t>Click to edit Master title style</a:t>
            </a:r>
            <a:endParaRPr lang="en-CA" dirty="0"/>
          </a:p>
        </p:txBody>
      </p:sp>
      <p:sp>
        <p:nvSpPr>
          <p:cNvPr id="11" name="Content Placeholder 3"/>
          <p:cNvSpPr>
            <a:spLocks noGrp="1"/>
          </p:cNvSpPr>
          <p:nvPr>
            <p:ph sz="half" idx="13"/>
          </p:nvPr>
        </p:nvSpPr>
        <p:spPr>
          <a:xfrm>
            <a:off x="628650" y="1825626"/>
            <a:ext cx="3886200" cy="4176657"/>
          </a:xfrm>
        </p:spPr>
        <p:txBody>
          <a:bodyPr/>
          <a:lstStyle>
            <a:lvl1pPr>
              <a:defRPr sz="1500">
                <a:solidFill>
                  <a:srgbClr val="002060"/>
                </a:solidFill>
                <a:latin typeface="Gilroy" panose="00000500000000000000" pitchFamily="50" charset="0"/>
              </a:defRPr>
            </a:lvl1pPr>
            <a:lvl2pPr>
              <a:defRPr sz="1350">
                <a:solidFill>
                  <a:srgbClr val="002060"/>
                </a:solidFill>
                <a:latin typeface="Gilroy" panose="00000500000000000000" pitchFamily="50" charset="0"/>
              </a:defRPr>
            </a:lvl2pPr>
            <a:lvl3pPr>
              <a:defRPr sz="1200">
                <a:solidFill>
                  <a:srgbClr val="002060"/>
                </a:solidFill>
                <a:latin typeface="Gilroy" panose="00000500000000000000" pitchFamily="50" charset="0"/>
              </a:defRPr>
            </a:lvl3pPr>
            <a:lvl4pPr>
              <a:defRPr>
                <a:solidFill>
                  <a:srgbClr val="002060"/>
                </a:solidFill>
              </a:defRPr>
            </a:lvl4pPr>
            <a:lvl5pPr>
              <a:defRPr>
                <a:solidFill>
                  <a:srgbClr val="002060"/>
                </a:solidFill>
              </a:defRPr>
            </a:lvl5pPr>
          </a:lstStyle>
          <a:p>
            <a:pPr lvl="0"/>
            <a:r>
              <a:rPr lang="en-US"/>
              <a:t>Click to edit Master text styles</a:t>
            </a:r>
          </a:p>
          <a:p>
            <a:pPr lvl="1"/>
            <a:r>
              <a:rPr lang="en-US"/>
              <a:t>Second level</a:t>
            </a:r>
          </a:p>
          <a:p>
            <a:pPr lvl="2"/>
            <a:r>
              <a:rPr lang="en-US"/>
              <a:t>Third level</a:t>
            </a:r>
          </a:p>
        </p:txBody>
      </p:sp>
    </p:spTree>
    <p:extLst>
      <p:ext uri="{BB962C8B-B14F-4D97-AF65-F5344CB8AC3E}">
        <p14:creationId xmlns:p14="http://schemas.microsoft.com/office/powerpoint/2010/main" val="854660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29842" y="1681163"/>
            <a:ext cx="3868340" cy="823912"/>
          </a:xfrm>
        </p:spPr>
        <p:txBody>
          <a:bodyPr anchor="b">
            <a:normAutofit/>
          </a:bodyPr>
          <a:lstStyle>
            <a:lvl1pPr marL="0" indent="0">
              <a:buNone/>
              <a:defRPr sz="1800" b="1">
                <a:solidFill>
                  <a:srgbClr val="002060"/>
                </a:solidFill>
                <a:latin typeface="Gilroy ExtraBold" panose="00000900000000000000" pitchFamily="50"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629842" y="2505076"/>
            <a:ext cx="3868340" cy="3497207"/>
          </a:xfrm>
        </p:spPr>
        <p:txBody>
          <a:bodyPr/>
          <a:lstStyle>
            <a:lvl1pPr>
              <a:defRPr sz="1500">
                <a:solidFill>
                  <a:srgbClr val="002060"/>
                </a:solidFill>
                <a:latin typeface="Gilroy" panose="00000500000000000000" pitchFamily="50" charset="0"/>
              </a:defRPr>
            </a:lvl1pPr>
            <a:lvl2pPr>
              <a:defRPr sz="1350">
                <a:solidFill>
                  <a:srgbClr val="002060"/>
                </a:solidFill>
                <a:latin typeface="Gilroy" panose="00000500000000000000" pitchFamily="50" charset="0"/>
              </a:defRPr>
            </a:lvl2pPr>
            <a:lvl3pPr>
              <a:defRPr sz="1200">
                <a:solidFill>
                  <a:srgbClr val="002060"/>
                </a:solidFill>
                <a:latin typeface="Gilroy" panose="00000500000000000000" pitchFamily="50" charset="0"/>
              </a:defRPr>
            </a:lvl3pPr>
            <a:lvl4pPr>
              <a:defRPr>
                <a:solidFill>
                  <a:srgbClr val="002060"/>
                </a:solidFill>
                <a:latin typeface="Gilroy" panose="00000500000000000000" pitchFamily="50" charset="0"/>
              </a:defRPr>
            </a:lvl4pPr>
            <a:lvl5pPr>
              <a:defRPr>
                <a:solidFill>
                  <a:srgbClr val="002060"/>
                </a:solidFill>
                <a:latin typeface="Gilroy" panose="00000500000000000000" pitchFamily="50" charset="0"/>
              </a:defRPr>
            </a:lvl5pPr>
          </a:lstStyle>
          <a:p>
            <a:pPr lvl="0"/>
            <a:r>
              <a:rPr lang="en-US"/>
              <a:t>Click to edit Master text styles</a:t>
            </a:r>
          </a:p>
          <a:p>
            <a:pPr lvl="1"/>
            <a:r>
              <a:rPr lang="en-US"/>
              <a:t>Second level</a:t>
            </a:r>
          </a:p>
          <a:p>
            <a:pPr lvl="2"/>
            <a:r>
              <a:rPr lang="en-US"/>
              <a:t>Third level</a:t>
            </a:r>
          </a:p>
        </p:txBody>
      </p:sp>
      <p:sp>
        <p:nvSpPr>
          <p:cNvPr id="5" name="Text Placeholder 4"/>
          <p:cNvSpPr>
            <a:spLocks noGrp="1"/>
          </p:cNvSpPr>
          <p:nvPr>
            <p:ph type="body" sz="quarter" idx="3"/>
          </p:nvPr>
        </p:nvSpPr>
        <p:spPr>
          <a:xfrm>
            <a:off x="4629150" y="1681163"/>
            <a:ext cx="3887391" cy="823912"/>
          </a:xfrm>
        </p:spPr>
        <p:txBody>
          <a:bodyPr anchor="b">
            <a:normAutofit/>
          </a:bodyPr>
          <a:lstStyle>
            <a:lvl1pPr marL="0" indent="0">
              <a:buNone/>
              <a:defRPr sz="1800" b="1">
                <a:solidFill>
                  <a:srgbClr val="002060"/>
                </a:solidFill>
                <a:latin typeface="Gilroy ExtraBold" panose="00000900000000000000" pitchFamily="50" charset="0"/>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0" y="2505076"/>
            <a:ext cx="3887391" cy="3497207"/>
          </a:xfrm>
        </p:spPr>
        <p:txBody>
          <a:bodyPr/>
          <a:lstStyle>
            <a:lvl1pPr>
              <a:defRPr sz="1500">
                <a:solidFill>
                  <a:srgbClr val="002060"/>
                </a:solidFill>
                <a:latin typeface="Gilroy" panose="00000500000000000000" pitchFamily="50" charset="0"/>
              </a:defRPr>
            </a:lvl1pPr>
            <a:lvl2pPr>
              <a:defRPr sz="1350">
                <a:solidFill>
                  <a:srgbClr val="002060"/>
                </a:solidFill>
                <a:latin typeface="Gilroy" panose="00000500000000000000" pitchFamily="50" charset="0"/>
              </a:defRPr>
            </a:lvl2pPr>
            <a:lvl3pPr>
              <a:defRPr sz="1200">
                <a:solidFill>
                  <a:srgbClr val="002060"/>
                </a:solidFill>
                <a:latin typeface="Gilroy" panose="00000500000000000000" pitchFamily="50" charset="0"/>
              </a:defRPr>
            </a:lvl3pPr>
            <a:lvl4pPr>
              <a:defRPr>
                <a:solidFill>
                  <a:srgbClr val="002060"/>
                </a:solidFill>
                <a:latin typeface="Gilroy" panose="00000500000000000000" pitchFamily="50" charset="0"/>
              </a:defRPr>
            </a:lvl4pPr>
            <a:lvl5pPr>
              <a:defRPr>
                <a:solidFill>
                  <a:srgbClr val="002060"/>
                </a:solidFill>
                <a:latin typeface="Gilroy" panose="00000500000000000000" pitchFamily="50" charset="0"/>
              </a:defRPr>
            </a:lvl5pPr>
          </a:lstStyle>
          <a:p>
            <a:pPr lvl="0"/>
            <a:r>
              <a:rPr lang="en-US"/>
              <a:t>Click to edit Master text styles</a:t>
            </a:r>
          </a:p>
          <a:p>
            <a:pPr lvl="1"/>
            <a:r>
              <a:rPr lang="en-US"/>
              <a:t>Second level</a:t>
            </a:r>
          </a:p>
          <a:p>
            <a:pPr lvl="2"/>
            <a:r>
              <a:rPr lang="en-US"/>
              <a:t>Third level</a:t>
            </a:r>
          </a:p>
        </p:txBody>
      </p:sp>
      <p:sp>
        <p:nvSpPr>
          <p:cNvPr id="10" name="Rectangle 9"/>
          <p:cNvSpPr/>
          <p:nvPr/>
        </p:nvSpPr>
        <p:spPr>
          <a:xfrm>
            <a:off x="0" y="6186197"/>
            <a:ext cx="9144000" cy="676781"/>
          </a:xfrm>
          <a:prstGeom prst="rect">
            <a:avLst/>
          </a:prstGeom>
          <a:solidFill>
            <a:srgbClr val="1535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11" name="Slide Number Placeholder 5"/>
          <p:cNvSpPr>
            <a:spLocks noGrp="1"/>
          </p:cNvSpPr>
          <p:nvPr>
            <p:ph type="sldNum" sz="quarter" idx="12"/>
          </p:nvPr>
        </p:nvSpPr>
        <p:spPr>
          <a:xfrm>
            <a:off x="6457950" y="6356351"/>
            <a:ext cx="2057400" cy="365125"/>
          </a:xfrm>
        </p:spPr>
        <p:txBody>
          <a:bodyPr/>
          <a:lstStyle>
            <a:lvl1pPr>
              <a:defRPr>
                <a:solidFill>
                  <a:schemeClr val="bg1"/>
                </a:solidFill>
              </a:defRPr>
            </a:lvl1pPr>
          </a:lstStyle>
          <a:p>
            <a:fld id="{CA5B4AEA-9334-4BC2-86BE-E9C04DB73EFA}" type="slidenum">
              <a:rPr lang="en-US" smtClean="0"/>
              <a:t>‹#›</a:t>
            </a:fld>
            <a:endParaRPr lang="en-US"/>
          </a:p>
        </p:txBody>
      </p:sp>
      <p:pic>
        <p:nvPicPr>
          <p:cNvPr id="12" name="Picture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82905" y="6398759"/>
            <a:ext cx="1255480" cy="280304"/>
          </a:xfrm>
          <a:prstGeom prst="rect">
            <a:avLst/>
          </a:prstGeom>
        </p:spPr>
      </p:pic>
      <p:sp>
        <p:nvSpPr>
          <p:cNvPr id="15" name="Title 1"/>
          <p:cNvSpPr>
            <a:spLocks noGrp="1"/>
          </p:cNvSpPr>
          <p:nvPr>
            <p:ph type="title"/>
          </p:nvPr>
        </p:nvSpPr>
        <p:spPr>
          <a:xfrm>
            <a:off x="628650" y="365125"/>
            <a:ext cx="7886700" cy="1179934"/>
          </a:xfrm>
        </p:spPr>
        <p:txBody>
          <a:bodyPr>
            <a:normAutofit/>
          </a:bodyPr>
          <a:lstStyle>
            <a:lvl1pPr>
              <a:defRPr sz="2100">
                <a:solidFill>
                  <a:srgbClr val="002060"/>
                </a:solidFill>
                <a:latin typeface="Gilroy ExtraBold" panose="00000900000000000000" pitchFamily="50" charset="0"/>
              </a:defRPr>
            </a:lvl1pPr>
          </a:lstStyle>
          <a:p>
            <a:r>
              <a:rPr lang="en-US"/>
              <a:t>Click to edit Master title style</a:t>
            </a:r>
            <a:endParaRPr lang="en-CA" dirty="0"/>
          </a:p>
        </p:txBody>
      </p:sp>
    </p:spTree>
    <p:extLst>
      <p:ext uri="{BB962C8B-B14F-4D97-AF65-F5344CB8AC3E}">
        <p14:creationId xmlns:p14="http://schemas.microsoft.com/office/powerpoint/2010/main" val="30303156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Rectangle 4"/>
          <p:cNvSpPr/>
          <p:nvPr/>
        </p:nvSpPr>
        <p:spPr>
          <a:xfrm>
            <a:off x="0" y="6186197"/>
            <a:ext cx="9144000" cy="676781"/>
          </a:xfrm>
          <a:prstGeom prst="rect">
            <a:avLst/>
          </a:prstGeom>
          <a:solidFill>
            <a:srgbClr val="1535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6" name="Slide Number Placeholder 5"/>
          <p:cNvSpPr>
            <a:spLocks noGrp="1"/>
          </p:cNvSpPr>
          <p:nvPr>
            <p:ph type="sldNum" sz="quarter" idx="12"/>
          </p:nvPr>
        </p:nvSpPr>
        <p:spPr>
          <a:xfrm>
            <a:off x="6457950" y="6356351"/>
            <a:ext cx="2057400" cy="365125"/>
          </a:xfrm>
        </p:spPr>
        <p:txBody>
          <a:bodyPr/>
          <a:lstStyle>
            <a:lvl1pPr>
              <a:defRPr>
                <a:solidFill>
                  <a:schemeClr val="bg1"/>
                </a:solidFill>
              </a:defRPr>
            </a:lvl1pPr>
          </a:lstStyle>
          <a:p>
            <a:fld id="{CA5B4AEA-9334-4BC2-86BE-E9C04DB73EFA}" type="slidenum">
              <a:rPr lang="en-US" smtClean="0"/>
              <a:t>‹#›</a:t>
            </a:fld>
            <a:endParaRPr lang="en-US"/>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2905" y="6404009"/>
            <a:ext cx="1255480" cy="269805"/>
          </a:xfrm>
          <a:prstGeom prst="rect">
            <a:avLst/>
          </a:prstGeom>
        </p:spPr>
      </p:pic>
    </p:spTree>
    <p:extLst>
      <p:ext uri="{BB962C8B-B14F-4D97-AF65-F5344CB8AC3E}">
        <p14:creationId xmlns:p14="http://schemas.microsoft.com/office/powerpoint/2010/main" val="423610868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2_Title and Content">
    <p:spTree>
      <p:nvGrpSpPr>
        <p:cNvPr id="1" name=""/>
        <p:cNvGrpSpPr/>
        <p:nvPr/>
      </p:nvGrpSpPr>
      <p:grpSpPr>
        <a:xfrm>
          <a:off x="0" y="0"/>
          <a:ext cx="0" cy="0"/>
          <a:chOff x="0" y="0"/>
          <a:chExt cx="0" cy="0"/>
        </a:xfrm>
      </p:grpSpPr>
      <p:sp>
        <p:nvSpPr>
          <p:cNvPr id="14" name="Rectangle 13"/>
          <p:cNvSpPr/>
          <p:nvPr/>
        </p:nvSpPr>
        <p:spPr>
          <a:xfrm>
            <a:off x="0" y="6186197"/>
            <a:ext cx="9144000" cy="676781"/>
          </a:xfrm>
          <a:prstGeom prst="rect">
            <a:avLst/>
          </a:prstGeom>
          <a:solidFill>
            <a:srgbClr val="15357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350" dirty="0"/>
          </a:p>
        </p:txBody>
      </p:sp>
      <p:sp>
        <p:nvSpPr>
          <p:cNvPr id="2" name="Title 1"/>
          <p:cNvSpPr>
            <a:spLocks noGrp="1"/>
          </p:cNvSpPr>
          <p:nvPr>
            <p:ph type="title" hasCustomPrompt="1"/>
          </p:nvPr>
        </p:nvSpPr>
        <p:spPr>
          <a:xfrm>
            <a:off x="628650" y="1886771"/>
            <a:ext cx="7886700" cy="605909"/>
          </a:xfrm>
          <a:ln>
            <a:noFill/>
          </a:ln>
        </p:spPr>
        <p:txBody>
          <a:bodyPr>
            <a:normAutofit/>
          </a:bodyPr>
          <a:lstStyle>
            <a:lvl1pPr>
              <a:defRPr sz="2100">
                <a:solidFill>
                  <a:srgbClr val="002060"/>
                </a:solidFill>
                <a:latin typeface="Gilroy ExtraBold" panose="00000900000000000000" pitchFamily="50" charset="0"/>
              </a:defRPr>
            </a:lvl1pPr>
          </a:lstStyle>
          <a:p>
            <a:r>
              <a:rPr lang="en-US" dirty="0"/>
              <a:t>Thank you.</a:t>
            </a:r>
            <a:endParaRPr lang="en-CA"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CA5B4AEA-9334-4BC2-86BE-E9C04DB73EFA}" type="slidenum">
              <a:rPr lang="en-US" smtClean="0"/>
              <a:t>‹#›</a:t>
            </a:fld>
            <a:endParaRPr lang="en-US"/>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282905" y="6404009"/>
            <a:ext cx="1255480" cy="269805"/>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628650" y="3158692"/>
            <a:ext cx="2232239" cy="478586"/>
          </a:xfrm>
          <a:prstGeom prst="rect">
            <a:avLst/>
          </a:prstGeom>
        </p:spPr>
      </p:pic>
      <p:pic>
        <p:nvPicPr>
          <p:cNvPr id="1026" name="Picture 2" descr="Free Twitter Logo Icon, Symbol. PNG, SVG Download.">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28651" y="5343206"/>
            <a:ext cx="386556" cy="51540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ile:Instagram icon.png - Wikimedia Commons">
            <a:hlinkClick r:id="rId6"/>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131725" y="5408907"/>
            <a:ext cx="314193" cy="418924"/>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acebook - Free social media icons">
            <a:hlinkClick r:id="rId8"/>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571539" y="5421332"/>
            <a:ext cx="314252" cy="419002"/>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Linkedin - Free social media icons">
            <a:hlinkClick r:id="rId10"/>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2036607" y="5405601"/>
            <a:ext cx="314252" cy="419002"/>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628651" y="3932757"/>
            <a:ext cx="7187591" cy="1081322"/>
          </a:xfrm>
          <a:prstGeom prst="rect">
            <a:avLst/>
          </a:prstGeom>
          <a:noFill/>
        </p:spPr>
        <p:txBody>
          <a:bodyPr wrap="square" rtlCol="0">
            <a:spAutoFit/>
          </a:bodyPr>
          <a:lstStyle/>
          <a:p>
            <a:pPr lvl="0"/>
            <a:r>
              <a:rPr lang="en-US" sz="900" dirty="0">
                <a:solidFill>
                  <a:srgbClr val="002060"/>
                </a:solidFill>
                <a:latin typeface="Gilroy" panose="00000500000000000000" pitchFamily="50" charset="0"/>
              </a:rPr>
              <a:t>1235 Wilson Avenue</a:t>
            </a:r>
            <a:br>
              <a:rPr lang="en-US" sz="900" dirty="0">
                <a:solidFill>
                  <a:srgbClr val="002060"/>
                </a:solidFill>
                <a:latin typeface="Gilroy" panose="00000500000000000000" pitchFamily="50" charset="0"/>
              </a:rPr>
            </a:br>
            <a:r>
              <a:rPr lang="en-US" sz="900" dirty="0">
                <a:solidFill>
                  <a:srgbClr val="002060"/>
                </a:solidFill>
                <a:latin typeface="Gilroy" panose="00000500000000000000" pitchFamily="50" charset="0"/>
              </a:rPr>
              <a:t>Toronto, Ontario</a:t>
            </a:r>
            <a:br>
              <a:rPr lang="en-US" sz="900" dirty="0">
                <a:solidFill>
                  <a:srgbClr val="002060"/>
                </a:solidFill>
                <a:latin typeface="Gilroy" panose="00000500000000000000" pitchFamily="50" charset="0"/>
              </a:rPr>
            </a:br>
            <a:r>
              <a:rPr lang="en-US" sz="900" dirty="0">
                <a:solidFill>
                  <a:srgbClr val="002060"/>
                </a:solidFill>
                <a:latin typeface="Gilroy" panose="00000500000000000000" pitchFamily="50" charset="0"/>
              </a:rPr>
              <a:t>M3M 0B2</a:t>
            </a:r>
            <a:br>
              <a:rPr lang="en-US" sz="900" dirty="0">
                <a:solidFill>
                  <a:srgbClr val="002060"/>
                </a:solidFill>
                <a:latin typeface="Gilroy" panose="00000500000000000000" pitchFamily="50" charset="0"/>
              </a:rPr>
            </a:br>
            <a:r>
              <a:rPr lang="en-US" sz="900" dirty="0">
                <a:solidFill>
                  <a:srgbClr val="002060"/>
                </a:solidFill>
                <a:latin typeface="Gilroy" panose="00000500000000000000" pitchFamily="50" charset="0"/>
              </a:rPr>
              <a:t>416.242.1000</a:t>
            </a:r>
          </a:p>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sz="900" dirty="0">
                <a:solidFill>
                  <a:srgbClr val="002060"/>
                </a:solidFill>
                <a:latin typeface="Gilroy" panose="00000500000000000000" pitchFamily="50" charset="0"/>
              </a:rPr>
              <a:t>Please follow us on social media: @</a:t>
            </a:r>
            <a:r>
              <a:rPr lang="en-US" sz="900" dirty="0" err="1">
                <a:solidFill>
                  <a:srgbClr val="002060"/>
                </a:solidFill>
                <a:latin typeface="Gilroy" panose="00000500000000000000" pitchFamily="50" charset="0"/>
              </a:rPr>
              <a:t>HRHospital</a:t>
            </a:r>
            <a:r>
              <a:rPr lang="en-US" sz="900" dirty="0">
                <a:solidFill>
                  <a:srgbClr val="002060"/>
                </a:solidFill>
                <a:latin typeface="Gilroy" panose="00000500000000000000" pitchFamily="50" charset="0"/>
              </a:rPr>
              <a:t> </a:t>
            </a:r>
          </a:p>
          <a:p>
            <a:endParaRPr lang="en-CA" sz="1350" dirty="0"/>
          </a:p>
        </p:txBody>
      </p:sp>
    </p:spTree>
    <p:extLst>
      <p:ext uri="{BB962C8B-B14F-4D97-AF65-F5344CB8AC3E}">
        <p14:creationId xmlns:p14="http://schemas.microsoft.com/office/powerpoint/2010/main" val="217976143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C29F7A-7B19-493D-9325-79FBF1BF05E3}"/>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E6E93BFB-0400-426B-8DC8-2571EBFD8C3D}"/>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A35A45BE-8B53-458B-881F-10722A973A2A}"/>
              </a:ext>
            </a:extLst>
          </p:cNvPr>
          <p:cNvSpPr>
            <a:spLocks noGrp="1"/>
          </p:cNvSpPr>
          <p:nvPr>
            <p:ph type="dt" sz="half" idx="10"/>
          </p:nvPr>
        </p:nvSpPr>
        <p:spPr/>
        <p:txBody>
          <a:bodyPr/>
          <a:lstStyle/>
          <a:p>
            <a:fld id="{231202A6-6385-48F2-BB56-996DA2711582}" type="datetimeFigureOut">
              <a:rPr lang="en-US" smtClean="0"/>
              <a:t>3/27/2024</a:t>
            </a:fld>
            <a:endParaRPr lang="en-US"/>
          </a:p>
        </p:txBody>
      </p:sp>
      <p:sp>
        <p:nvSpPr>
          <p:cNvPr id="5" name="Footer Placeholder 4">
            <a:extLst>
              <a:ext uri="{FF2B5EF4-FFF2-40B4-BE49-F238E27FC236}">
                <a16:creationId xmlns:a16="http://schemas.microsoft.com/office/drawing/2014/main" id="{75965DD7-3658-4954-A760-D7AC2F26A5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9761492-3599-4DF4-9E94-2D4DFD3DDBED}"/>
              </a:ext>
            </a:extLst>
          </p:cNvPr>
          <p:cNvSpPr>
            <a:spLocks noGrp="1"/>
          </p:cNvSpPr>
          <p:nvPr>
            <p:ph type="sldNum" sz="quarter" idx="12"/>
          </p:nvPr>
        </p:nvSpPr>
        <p:spPr/>
        <p:txBody>
          <a:bodyPr/>
          <a:lstStyle/>
          <a:p>
            <a:fld id="{CA5B4AEA-9334-4BC2-86BE-E9C04DB73EFA}" type="slidenum">
              <a:rPr lang="en-US" smtClean="0"/>
              <a:t>‹#›</a:t>
            </a:fld>
            <a:endParaRPr lang="en-US"/>
          </a:p>
        </p:txBody>
      </p:sp>
    </p:spTree>
    <p:extLst>
      <p:ext uri="{BB962C8B-B14F-4D97-AF65-F5344CB8AC3E}">
        <p14:creationId xmlns:p14="http://schemas.microsoft.com/office/powerpoint/2010/main" val="296748385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1F5A28-4EA7-4B1F-A4B2-F208AC5B136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C31AAF-38D9-4B28-AC9F-340BD77DB6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695D21-138D-4FCE-BA7A-128B7C1A66F3}"/>
              </a:ext>
            </a:extLst>
          </p:cNvPr>
          <p:cNvSpPr>
            <a:spLocks noGrp="1"/>
          </p:cNvSpPr>
          <p:nvPr>
            <p:ph type="dt" sz="half" idx="10"/>
          </p:nvPr>
        </p:nvSpPr>
        <p:spPr/>
        <p:txBody>
          <a:bodyPr/>
          <a:lstStyle/>
          <a:p>
            <a:fld id="{231202A6-6385-48F2-BB56-996DA2711582}" type="datetimeFigureOut">
              <a:rPr lang="en-US" smtClean="0"/>
              <a:t>3/27/2024</a:t>
            </a:fld>
            <a:endParaRPr lang="en-US"/>
          </a:p>
        </p:txBody>
      </p:sp>
      <p:sp>
        <p:nvSpPr>
          <p:cNvPr id="5" name="Footer Placeholder 4">
            <a:extLst>
              <a:ext uri="{FF2B5EF4-FFF2-40B4-BE49-F238E27FC236}">
                <a16:creationId xmlns:a16="http://schemas.microsoft.com/office/drawing/2014/main" id="{E8948B9A-316B-4CA6-80F8-F9A9D50EFDE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935E323-8C79-4A7D-A4AB-C2EC8AAF0A3D}"/>
              </a:ext>
            </a:extLst>
          </p:cNvPr>
          <p:cNvSpPr>
            <a:spLocks noGrp="1"/>
          </p:cNvSpPr>
          <p:nvPr>
            <p:ph type="sldNum" sz="quarter" idx="12"/>
          </p:nvPr>
        </p:nvSpPr>
        <p:spPr/>
        <p:txBody>
          <a:bodyPr/>
          <a:lstStyle/>
          <a:p>
            <a:fld id="{CA5B4AEA-9334-4BC2-86BE-E9C04DB73EFA}" type="slidenum">
              <a:rPr lang="en-US" smtClean="0"/>
              <a:t>‹#›</a:t>
            </a:fld>
            <a:endParaRPr lang="en-US"/>
          </a:p>
        </p:txBody>
      </p:sp>
    </p:spTree>
    <p:extLst>
      <p:ext uri="{BB962C8B-B14F-4D97-AF65-F5344CB8AC3E}">
        <p14:creationId xmlns:p14="http://schemas.microsoft.com/office/powerpoint/2010/main" val="546393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231202A6-6385-48F2-BB56-996DA2711582}" type="datetimeFigureOut">
              <a:rPr lang="en-US" smtClean="0"/>
              <a:t>3/27/2024</a:t>
            </a:fld>
            <a:endParaRPr 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CA5B4AEA-9334-4BC2-86BE-E9C04DB73EFA}" type="slidenum">
              <a:rPr lang="en-US" smtClean="0"/>
              <a:t>‹#›</a:t>
            </a:fld>
            <a:endParaRPr lang="en-US"/>
          </a:p>
        </p:txBody>
      </p:sp>
    </p:spTree>
    <p:extLst>
      <p:ext uri="{BB962C8B-B14F-4D97-AF65-F5344CB8AC3E}">
        <p14:creationId xmlns:p14="http://schemas.microsoft.com/office/powerpoint/2010/main" val="1984938335"/>
      </p:ext>
    </p:extLst>
  </p:cSld>
  <p:clrMap bg1="lt1" tx1="dk1" bg2="lt2" tx2="dk2" accent1="accent1" accent2="accent2" accent3="accent3" accent4="accent4" accent5="accent5" accent6="accent6" hlink="hlink" folHlink="folHlink"/>
  <p:sldLayoutIdLst>
    <p:sldLayoutId id="2147484133" r:id="rId1"/>
    <p:sldLayoutId id="2147484134" r:id="rId2"/>
    <p:sldLayoutId id="2147484135" r:id="rId3"/>
    <p:sldLayoutId id="2147484136" r:id="rId4"/>
    <p:sldLayoutId id="2147484137" r:id="rId5"/>
    <p:sldLayoutId id="2147484138" r:id="rId6"/>
    <p:sldLayoutId id="2147484139" r:id="rId7"/>
    <p:sldLayoutId id="2147484140" r:id="rId8"/>
    <p:sldLayoutId id="2147484141" r:id="rId9"/>
    <p:sldLayoutId id="2147484142" r:id="rId10"/>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2.xml"/><Relationship Id="rId7" Type="http://schemas.openxmlformats.org/officeDocument/2006/relationships/diagramQuickStyle" Target="../diagrams/quickStyle6.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diagramLayout" Target="../diagrams/layout6.xml"/><Relationship Id="rId11" Type="http://schemas.openxmlformats.org/officeDocument/2006/relationships/image" Target="../media/image9.png"/><Relationship Id="rId5" Type="http://schemas.openxmlformats.org/officeDocument/2006/relationships/diagramData" Target="../diagrams/data6.xml"/><Relationship Id="rId10" Type="http://schemas.openxmlformats.org/officeDocument/2006/relationships/hyperlink" Target="https://youtu.be/4Pt8CWlRlD8" TargetMode="External"/><Relationship Id="rId4" Type="http://schemas.openxmlformats.org/officeDocument/2006/relationships/notesSlide" Target="../notesSlides/notesSlide10.xml"/><Relationship Id="rId9" Type="http://schemas.microsoft.com/office/2007/relationships/diagramDrawing" Target="../diagrams/drawing6.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9.png"/><Relationship Id="rId5" Type="http://schemas.openxmlformats.org/officeDocument/2006/relationships/image" Target="../media/image41.jpeg"/><Relationship Id="rId4"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4.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9.png"/><Relationship Id="rId5" Type="http://schemas.openxmlformats.org/officeDocument/2006/relationships/image" Target="../media/image42.png"/><Relationship Id="rId4"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45.png"/><Relationship Id="rId5" Type="http://schemas.openxmlformats.org/officeDocument/2006/relationships/image" Target="../media/image44.svg"/><Relationship Id="rId4" Type="http://schemas.openxmlformats.org/officeDocument/2006/relationships/image" Target="../media/image43.png"/></Relationships>
</file>

<file path=ppt/slides/_rels/slide14.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9.png"/><Relationship Id="rId3" Type="http://schemas.openxmlformats.org/officeDocument/2006/relationships/slideLayout" Target="../slideLayouts/slideLayout2.xml"/><Relationship Id="rId7" Type="http://schemas.openxmlformats.org/officeDocument/2006/relationships/image" Target="../media/image46.png"/><Relationship Id="rId12" Type="http://schemas.openxmlformats.org/officeDocument/2006/relationships/image" Target="../media/image50.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hyperlink" Target="http://www.loseit.com/" TargetMode="External"/><Relationship Id="rId11" Type="http://schemas.openxmlformats.org/officeDocument/2006/relationships/image" Target="../media/image49.jpg"/><Relationship Id="rId5" Type="http://schemas.openxmlformats.org/officeDocument/2006/relationships/hyperlink" Target="http://www.myfitnesspal.com/" TargetMode="External"/><Relationship Id="rId10" Type="http://schemas.openxmlformats.org/officeDocument/2006/relationships/image" Target="../media/image48.jpg"/><Relationship Id="rId4" Type="http://schemas.openxmlformats.org/officeDocument/2006/relationships/notesSlide" Target="../notesSlides/notesSlide13.xml"/><Relationship Id="rId9" Type="http://schemas.openxmlformats.org/officeDocument/2006/relationships/image" Target="../media/image47.jpg"/></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7.xml"/><Relationship Id="rId3" Type="http://schemas.openxmlformats.org/officeDocument/2006/relationships/slideLayout" Target="../slideLayouts/slideLayout2.xml"/><Relationship Id="rId7" Type="http://schemas.openxmlformats.org/officeDocument/2006/relationships/diagramQuickStyle" Target="../diagrams/quickStyle7.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7.xml"/><Relationship Id="rId5" Type="http://schemas.openxmlformats.org/officeDocument/2006/relationships/diagramData" Target="../diagrams/data7.xml"/><Relationship Id="rId10" Type="http://schemas.openxmlformats.org/officeDocument/2006/relationships/image" Target="../media/image9.png"/><Relationship Id="rId4" Type="http://schemas.openxmlformats.org/officeDocument/2006/relationships/notesSlide" Target="../notesSlides/notesSlide14.xml"/><Relationship Id="rId9" Type="http://schemas.microsoft.com/office/2007/relationships/diagramDrawing" Target="../diagrams/drawing7.xml"/></Relationships>
</file>

<file path=ppt/slides/_rels/slide16.xml.rels><?xml version="1.0" encoding="UTF-8" standalone="yes"?>
<Relationships xmlns="http://schemas.openxmlformats.org/package/2006/relationships"><Relationship Id="rId8" Type="http://schemas.microsoft.com/office/2007/relationships/diagramDrawing" Target="../diagrams/drawing8.xml"/><Relationship Id="rId3" Type="http://schemas.openxmlformats.org/officeDocument/2006/relationships/slideLayout" Target="../slideLayouts/slideLayout2.xml"/><Relationship Id="rId7" Type="http://schemas.openxmlformats.org/officeDocument/2006/relationships/diagramColors" Target="../diagrams/colors8.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diagramQuickStyle" Target="../diagrams/quickStyle8.xml"/><Relationship Id="rId5" Type="http://schemas.openxmlformats.org/officeDocument/2006/relationships/diagramLayout" Target="../diagrams/layout8.xml"/><Relationship Id="rId4" Type="http://schemas.openxmlformats.org/officeDocument/2006/relationships/diagramData" Target="../diagrams/data8.xml"/><Relationship Id="rId9"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diagramColors" Target="../diagrams/colors9.xml"/><Relationship Id="rId3" Type="http://schemas.openxmlformats.org/officeDocument/2006/relationships/slideLayout" Target="../slideLayouts/slideLayout2.xml"/><Relationship Id="rId7" Type="http://schemas.openxmlformats.org/officeDocument/2006/relationships/diagramQuickStyle" Target="../diagrams/quickStyle9.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diagramLayout" Target="../diagrams/layout9.xml"/><Relationship Id="rId5" Type="http://schemas.openxmlformats.org/officeDocument/2006/relationships/diagramData" Target="../diagrams/data9.xml"/><Relationship Id="rId10" Type="http://schemas.openxmlformats.org/officeDocument/2006/relationships/image" Target="../media/image9.png"/><Relationship Id="rId4" Type="http://schemas.openxmlformats.org/officeDocument/2006/relationships/notesSlide" Target="../notesSlides/notesSlide15.xml"/><Relationship Id="rId9" Type="http://schemas.microsoft.com/office/2007/relationships/diagramDrawing" Target="../diagrams/drawing9.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9.png"/></Relationships>
</file>

<file path=ppt/slides/_rels/slide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2.xml"/><Relationship Id="rId7" Type="http://schemas.openxmlformats.org/officeDocument/2006/relationships/diagramQuickStyle" Target="../diagrams/quickStyle1.xml"/><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diagramLayout" Target="../diagrams/layout1.xml"/><Relationship Id="rId5" Type="http://schemas.openxmlformats.org/officeDocument/2006/relationships/diagramData" Target="../diagrams/data1.xml"/><Relationship Id="rId10" Type="http://schemas.openxmlformats.org/officeDocument/2006/relationships/image" Target="../media/image9.png"/><Relationship Id="rId4" Type="http://schemas.openxmlformats.org/officeDocument/2006/relationships/notesSlide" Target="../notesSlides/notesSlide2.xml"/><Relationship Id="rId9" Type="http://schemas.microsoft.com/office/2007/relationships/diagramDrawing" Target="../diagrams/drawing1.xml"/></Relationships>
</file>

<file path=ppt/slides/_rels/slide20.xml.rels><?xml version="1.0" encoding="UTF-8" standalone="yes"?>
<Relationships xmlns="http://schemas.openxmlformats.org/package/2006/relationships"><Relationship Id="rId8" Type="http://schemas.openxmlformats.org/officeDocument/2006/relationships/diagramColors" Target="../diagrams/colors10.xml"/><Relationship Id="rId3" Type="http://schemas.openxmlformats.org/officeDocument/2006/relationships/slideLayout" Target="../slideLayouts/slideLayout2.xml"/><Relationship Id="rId7" Type="http://schemas.openxmlformats.org/officeDocument/2006/relationships/diagramQuickStyle" Target="../diagrams/quickStyle10.xm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diagramLayout" Target="../diagrams/layout10.xml"/><Relationship Id="rId5" Type="http://schemas.openxmlformats.org/officeDocument/2006/relationships/diagramData" Target="../diagrams/data10.xml"/><Relationship Id="rId10" Type="http://schemas.openxmlformats.org/officeDocument/2006/relationships/image" Target="../media/image9.png"/><Relationship Id="rId4" Type="http://schemas.openxmlformats.org/officeDocument/2006/relationships/notesSlide" Target="../notesSlides/notesSlide16.xml"/><Relationship Id="rId9" Type="http://schemas.microsoft.com/office/2007/relationships/diagramDrawing" Target="../diagrams/drawing10.xml"/></Relationships>
</file>

<file path=ppt/slides/_rels/slide21.xml.rels><?xml version="1.0" encoding="UTF-8" standalone="yes"?>
<Relationships xmlns="http://schemas.openxmlformats.org/package/2006/relationships"><Relationship Id="rId8" Type="http://schemas.openxmlformats.org/officeDocument/2006/relationships/diagramColors" Target="../diagrams/colors11.xml"/><Relationship Id="rId3" Type="http://schemas.openxmlformats.org/officeDocument/2006/relationships/slideLayout" Target="../slideLayouts/slideLayout2.xml"/><Relationship Id="rId7" Type="http://schemas.openxmlformats.org/officeDocument/2006/relationships/diagramQuickStyle" Target="../diagrams/quickStyle11.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diagramLayout" Target="../diagrams/layout11.xml"/><Relationship Id="rId5" Type="http://schemas.openxmlformats.org/officeDocument/2006/relationships/diagramData" Target="../diagrams/data11.xml"/><Relationship Id="rId10" Type="http://schemas.openxmlformats.org/officeDocument/2006/relationships/image" Target="../media/image9.png"/><Relationship Id="rId4" Type="http://schemas.openxmlformats.org/officeDocument/2006/relationships/notesSlide" Target="../notesSlides/notesSlide17.xml"/><Relationship Id="rId9" Type="http://schemas.microsoft.com/office/2007/relationships/diagramDrawing" Target="../diagrams/drawing1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2.xml"/><Relationship Id="rId3" Type="http://schemas.openxmlformats.org/officeDocument/2006/relationships/slideLayout" Target="../slideLayouts/slideLayout4.xml"/><Relationship Id="rId7" Type="http://schemas.openxmlformats.org/officeDocument/2006/relationships/diagramQuickStyle" Target="../diagrams/quickStyle12.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12.xml"/><Relationship Id="rId5" Type="http://schemas.openxmlformats.org/officeDocument/2006/relationships/diagramData" Target="../diagrams/data12.xml"/><Relationship Id="rId10" Type="http://schemas.openxmlformats.org/officeDocument/2006/relationships/image" Target="../media/image9.png"/><Relationship Id="rId4" Type="http://schemas.openxmlformats.org/officeDocument/2006/relationships/notesSlide" Target="../notesSlides/notesSlide18.xml"/><Relationship Id="rId9" Type="http://schemas.microsoft.com/office/2007/relationships/diagramDrawing" Target="../diagrams/drawing1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78.svg"/><Relationship Id="rId5" Type="http://schemas.openxmlformats.org/officeDocument/2006/relationships/image" Target="../media/image77.png"/><Relationship Id="rId4" Type="http://schemas.openxmlformats.org/officeDocument/2006/relationships/notesSlide" Target="../notesSlides/notesSlide19.xml"/></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image" Target="../media/image9.png"/><Relationship Id="rId5" Type="http://schemas.openxmlformats.org/officeDocument/2006/relationships/image" Target="../media/image79.jpeg"/><Relationship Id="rId4"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5.m4a"/><Relationship Id="rId1" Type="http://schemas.microsoft.com/office/2007/relationships/media" Target="../media/media25.m4a"/><Relationship Id="rId5" Type="http://schemas.openxmlformats.org/officeDocument/2006/relationships/image" Target="../media/image9.png"/><Relationship Id="rId4" Type="http://schemas.openxmlformats.org/officeDocument/2006/relationships/notesSlide" Target="../notesSlides/notesSlide21.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9.png"/><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hyperlink" Target="https://youtu.be/tAPb7GRfIJE" TargetMode="External"/><Relationship Id="rId5" Type="http://schemas.openxmlformats.org/officeDocument/2006/relationships/hyperlink" Target="https://youtu.be/6iinFDB4g1M" TargetMode="External"/><Relationship Id="rId4"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9.png"/><Relationship Id="rId5" Type="http://schemas.openxmlformats.org/officeDocument/2006/relationships/image" Target="../media/image80.jpeg"/><Relationship Id="rId4" Type="http://schemas.openxmlformats.org/officeDocument/2006/relationships/notesSlide" Target="../notesSlides/notesSlide23.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9.png"/><Relationship Id="rId5" Type="http://schemas.openxmlformats.org/officeDocument/2006/relationships/image" Target="../media/image81.png"/><Relationship Id="rId4" Type="http://schemas.openxmlformats.org/officeDocument/2006/relationships/notesSlide" Target="../notesSlides/notesSlide24.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9.m4a"/><Relationship Id="rId1" Type="http://schemas.microsoft.com/office/2007/relationships/media" Target="../media/media29.m4a"/><Relationship Id="rId5" Type="http://schemas.openxmlformats.org/officeDocument/2006/relationships/image" Target="../media/image9.png"/><Relationship Id="rId4"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2.xml"/><Relationship Id="rId7" Type="http://schemas.openxmlformats.org/officeDocument/2006/relationships/diagramQuickStyle" Target="../diagrams/quickStyle2.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9.png"/><Relationship Id="rId4" Type="http://schemas.openxmlformats.org/officeDocument/2006/relationships/notesSlide" Target="../notesSlides/notesSlide3.xml"/><Relationship Id="rId9" Type="http://schemas.microsoft.com/office/2007/relationships/diagramDrawing" Target="../diagrams/drawing2.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9.png"/><Relationship Id="rId5" Type="http://schemas.openxmlformats.org/officeDocument/2006/relationships/image" Target="../media/image83.svg"/><Relationship Id="rId4" Type="http://schemas.openxmlformats.org/officeDocument/2006/relationships/image" Target="../media/image82.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1.m4a"/><Relationship Id="rId1" Type="http://schemas.microsoft.com/office/2007/relationships/media" Target="../media/media31.m4a"/><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8" Type="http://schemas.microsoft.com/office/2007/relationships/diagramDrawing" Target="../diagrams/drawing13.xml"/><Relationship Id="rId3" Type="http://schemas.openxmlformats.org/officeDocument/2006/relationships/slideLayout" Target="../slideLayouts/slideLayout2.xml"/><Relationship Id="rId7" Type="http://schemas.openxmlformats.org/officeDocument/2006/relationships/diagramColors" Target="../diagrams/colors13.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diagramQuickStyle" Target="../diagrams/quickStyle13.xml"/><Relationship Id="rId5" Type="http://schemas.openxmlformats.org/officeDocument/2006/relationships/diagramLayout" Target="../diagrams/layout13.xml"/><Relationship Id="rId4" Type="http://schemas.openxmlformats.org/officeDocument/2006/relationships/diagramData" Target="../diagrams/data13.xml"/><Relationship Id="rId9"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7" Type="http://schemas.openxmlformats.org/officeDocument/2006/relationships/image" Target="../media/image9.png"/><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image" Target="../media/image85.svg"/><Relationship Id="rId5" Type="http://schemas.openxmlformats.org/officeDocument/2006/relationships/image" Target="../media/image84.png"/><Relationship Id="rId4" Type="http://schemas.openxmlformats.org/officeDocument/2006/relationships/notesSlide" Target="../notesSlides/notesSlide26.xml"/></Relationships>
</file>

<file path=ppt/slides/_rels/slide34.xml.rels><?xml version="1.0" encoding="UTF-8" standalone="yes"?>
<Relationships xmlns="http://schemas.openxmlformats.org/package/2006/relationships"><Relationship Id="rId8" Type="http://schemas.microsoft.com/office/2007/relationships/diagramDrawing" Target="../diagrams/drawing14.xml"/><Relationship Id="rId3" Type="http://schemas.openxmlformats.org/officeDocument/2006/relationships/slideLayout" Target="../slideLayouts/slideLayout3.xml"/><Relationship Id="rId7" Type="http://schemas.openxmlformats.org/officeDocument/2006/relationships/diagramColors" Target="../diagrams/colors14.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diagramQuickStyle" Target="../diagrams/quickStyle14.xml"/><Relationship Id="rId5" Type="http://schemas.openxmlformats.org/officeDocument/2006/relationships/diagramLayout" Target="../diagrams/layout14.xml"/><Relationship Id="rId4" Type="http://schemas.openxmlformats.org/officeDocument/2006/relationships/diagramData" Target="../diagrams/data14.xml"/><Relationship Id="rId9"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diagramColors" Target="../diagrams/colors15.xml"/><Relationship Id="rId3" Type="http://schemas.openxmlformats.org/officeDocument/2006/relationships/slideLayout" Target="../slideLayouts/slideLayout2.xml"/><Relationship Id="rId7" Type="http://schemas.openxmlformats.org/officeDocument/2006/relationships/diagramQuickStyle" Target="../diagrams/quickStyle15.xml"/><Relationship Id="rId2" Type="http://schemas.openxmlformats.org/officeDocument/2006/relationships/audio" Target="../media/media35.m4a"/><Relationship Id="rId1" Type="http://schemas.microsoft.com/office/2007/relationships/media" Target="../media/media35.m4a"/><Relationship Id="rId6" Type="http://schemas.openxmlformats.org/officeDocument/2006/relationships/diagramLayout" Target="../diagrams/layout15.xml"/><Relationship Id="rId5" Type="http://schemas.openxmlformats.org/officeDocument/2006/relationships/diagramData" Target="../diagrams/data15.xml"/><Relationship Id="rId10" Type="http://schemas.openxmlformats.org/officeDocument/2006/relationships/image" Target="../media/image9.png"/><Relationship Id="rId4" Type="http://schemas.openxmlformats.org/officeDocument/2006/relationships/notesSlide" Target="../notesSlides/notesSlide27.xml"/><Relationship Id="rId9" Type="http://schemas.microsoft.com/office/2007/relationships/diagramDrawing" Target="../diagrams/drawing1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9.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2.xml"/><Relationship Id="rId7" Type="http://schemas.openxmlformats.org/officeDocument/2006/relationships/diagramQuickStyle" Target="../diagrams/quickStyle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diagramLayout" Target="../diagrams/layout3.xml"/><Relationship Id="rId5" Type="http://schemas.openxmlformats.org/officeDocument/2006/relationships/diagramData" Target="../diagrams/data3.xml"/><Relationship Id="rId10" Type="http://schemas.openxmlformats.org/officeDocument/2006/relationships/image" Target="../media/image9.png"/><Relationship Id="rId4" Type="http://schemas.openxmlformats.org/officeDocument/2006/relationships/notesSlide" Target="../notesSlides/notesSlide5.xml"/><Relationship Id="rId9" Type="http://schemas.microsoft.com/office/2007/relationships/diagramDrawing" Target="../diagrams/drawing3.xml"/></Relationships>
</file>

<file path=ppt/slides/_rels/slide6.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3.xml"/><Relationship Id="rId7" Type="http://schemas.openxmlformats.org/officeDocument/2006/relationships/diagramQuickStyle" Target="../diagrams/quickStyle4.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diagramLayout" Target="../diagrams/layout4.xml"/><Relationship Id="rId5" Type="http://schemas.openxmlformats.org/officeDocument/2006/relationships/diagramData" Target="../diagrams/data4.xml"/><Relationship Id="rId10" Type="http://schemas.openxmlformats.org/officeDocument/2006/relationships/image" Target="../media/image9.png"/><Relationship Id="rId4" Type="http://schemas.openxmlformats.org/officeDocument/2006/relationships/notesSlide" Target="../notesSlides/notesSlide6.xml"/><Relationship Id="rId9" Type="http://schemas.microsoft.com/office/2007/relationships/diagramDrawing" Target="../diagrams/drawing4.xml"/></Relationships>
</file>

<file path=ppt/slides/_rels/slide7.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2.xml"/><Relationship Id="rId7" Type="http://schemas.openxmlformats.org/officeDocument/2006/relationships/diagramQuickStyle" Target="../diagrams/quickStyle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diagramLayout" Target="../diagrams/layout5.xml"/><Relationship Id="rId5" Type="http://schemas.openxmlformats.org/officeDocument/2006/relationships/diagramData" Target="../diagrams/data5.xml"/><Relationship Id="rId10" Type="http://schemas.openxmlformats.org/officeDocument/2006/relationships/image" Target="../media/image9.png"/><Relationship Id="rId4" Type="http://schemas.openxmlformats.org/officeDocument/2006/relationships/notesSlide" Target="../notesSlides/notesSlide7.xml"/><Relationship Id="rId9" Type="http://schemas.microsoft.com/office/2007/relationships/diagramDrawing" Target="../diagrams/drawing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9.png"/><Relationship Id="rId5" Type="http://schemas.openxmlformats.org/officeDocument/2006/relationships/image" Target="../media/image31.png"/><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8" Type="http://schemas.openxmlformats.org/officeDocument/2006/relationships/image" Target="../media/image35.png"/><Relationship Id="rId13" Type="http://schemas.openxmlformats.org/officeDocument/2006/relationships/image" Target="../media/image40.jpeg"/><Relationship Id="rId3" Type="http://schemas.openxmlformats.org/officeDocument/2006/relationships/slideLayout" Target="../slideLayouts/slideLayout2.xml"/><Relationship Id="rId7" Type="http://schemas.openxmlformats.org/officeDocument/2006/relationships/image" Target="../media/image34.png"/><Relationship Id="rId12" Type="http://schemas.openxmlformats.org/officeDocument/2006/relationships/image" Target="../media/image39.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33.png"/><Relationship Id="rId11" Type="http://schemas.openxmlformats.org/officeDocument/2006/relationships/image" Target="../media/image38.png"/><Relationship Id="rId5" Type="http://schemas.openxmlformats.org/officeDocument/2006/relationships/image" Target="../media/image32.png"/><Relationship Id="rId10" Type="http://schemas.openxmlformats.org/officeDocument/2006/relationships/image" Target="../media/image37.png"/><Relationship Id="rId4" Type="http://schemas.openxmlformats.org/officeDocument/2006/relationships/notesSlide" Target="../notesSlides/notesSlide9.xml"/><Relationship Id="rId9" Type="http://schemas.openxmlformats.org/officeDocument/2006/relationships/image" Target="../media/image36.png"/><Relationship Id="rId14" Type="http://schemas.openxmlformats.org/officeDocument/2006/relationships/image" Target="../media/image9.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vert="horz" lIns="91440" tIns="45720" rIns="91440" bIns="45720" rtlCol="0" anchor="ctr">
            <a:normAutofit fontScale="90000"/>
          </a:bodyPr>
          <a:lstStyle/>
          <a:p>
            <a:pPr defTabSz="914400"/>
            <a:br>
              <a:rPr lang="en-US" sz="3300" kern="1200" dirty="0">
                <a:solidFill>
                  <a:srgbClr val="FFFFFF"/>
                </a:solidFill>
                <a:latin typeface="+mj-lt"/>
                <a:ea typeface="+mj-ea"/>
                <a:cs typeface="+mj-cs"/>
              </a:rPr>
            </a:br>
            <a:br>
              <a:rPr lang="en-US" sz="3300" kern="1200" dirty="0">
                <a:solidFill>
                  <a:srgbClr val="FFFFFF"/>
                </a:solidFill>
                <a:latin typeface="+mj-lt"/>
                <a:ea typeface="+mj-ea"/>
                <a:cs typeface="+mj-cs"/>
              </a:rPr>
            </a:b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Bariatric Surgery:</a:t>
            </a:r>
            <a:br>
              <a:rPr lang="en-US" sz="3300" kern="1200" dirty="0">
                <a:solidFill>
                  <a:srgbClr val="FFFFFF"/>
                </a:solidFill>
                <a:latin typeface="+mj-lt"/>
                <a:ea typeface="+mj-ea"/>
                <a:cs typeface="+mj-cs"/>
              </a:rPr>
            </a:br>
            <a:br>
              <a:rPr lang="en-US" sz="3300" kern="1200" dirty="0">
                <a:solidFill>
                  <a:srgbClr val="FFFFFF"/>
                </a:solidFill>
                <a:latin typeface="+mj-lt"/>
                <a:ea typeface="+mj-ea"/>
                <a:cs typeface="+mj-cs"/>
              </a:rPr>
            </a:br>
            <a:r>
              <a:rPr lang="en-US" sz="3300" kern="1200" dirty="0">
                <a:solidFill>
                  <a:srgbClr val="FFFFFF"/>
                </a:solidFill>
                <a:latin typeface="+mj-lt"/>
                <a:ea typeface="+mj-ea"/>
                <a:cs typeface="+mj-cs"/>
              </a:rPr>
              <a:t>Beyond the First Year Webinar</a:t>
            </a:r>
            <a:br>
              <a:rPr lang="en-US" sz="3300" kern="1200" dirty="0">
                <a:solidFill>
                  <a:srgbClr val="FFFFFF"/>
                </a:solidFill>
                <a:latin typeface="+mj-lt"/>
                <a:ea typeface="+mj-ea"/>
                <a:cs typeface="+mj-cs"/>
              </a:rPr>
            </a:br>
            <a:br>
              <a:rPr lang="en-US" sz="3300" kern="1200" dirty="0">
                <a:solidFill>
                  <a:srgbClr val="FFFFFF"/>
                </a:solidFill>
                <a:latin typeface="+mj-lt"/>
                <a:ea typeface="+mj-ea"/>
                <a:cs typeface="+mj-cs"/>
              </a:rPr>
            </a:br>
            <a:endParaRPr lang="en-US" sz="3300" kern="1200" dirty="0">
              <a:solidFill>
                <a:srgbClr val="FFFFFF"/>
              </a:solidFill>
              <a:latin typeface="+mj-lt"/>
              <a:ea typeface="+mj-ea"/>
              <a:cs typeface="+mj-cs"/>
            </a:endParaRPr>
          </a:p>
        </p:txBody>
      </p:sp>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249660903"/>
      </p:ext>
    </p:extLst>
  </p:cSld>
  <p:clrMapOvr>
    <a:masterClrMapping/>
  </p:clrMapOvr>
  <mc:AlternateContent xmlns:mc="http://schemas.openxmlformats.org/markup-compatibility/2006" xmlns:p14="http://schemas.microsoft.com/office/powerpoint/2010/main">
    <mc:Choice Requires="p14">
      <p:transition spd="slow" p14:dur="2000" advTm="12966"/>
    </mc:Choice>
    <mc:Fallback xmlns="">
      <p:transition spd="slow" advTm="129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US" sz="4000" dirty="0"/>
            </a:br>
            <a:r>
              <a:rPr lang="en-US" sz="4000" dirty="0"/>
              <a:t>Stay on track:</a:t>
            </a:r>
            <a:br>
              <a:rPr lang="en-US" sz="4000" dirty="0"/>
            </a:br>
            <a:r>
              <a:rPr lang="en-US" sz="4000" dirty="0"/>
              <a:t>Plan for success</a:t>
            </a:r>
            <a:br>
              <a:rPr lang="en-US" sz="4000" dirty="0"/>
            </a:br>
            <a:endParaRPr lang="en-US" sz="4000"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36660696"/>
              </p:ext>
            </p:extLst>
          </p:nvPr>
        </p:nvGraphicFramePr>
        <p:xfrm>
          <a:off x="434109" y="1199499"/>
          <a:ext cx="8275781" cy="450014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3" name="Rectangle 2">
            <a:extLst>
              <a:ext uri="{FF2B5EF4-FFF2-40B4-BE49-F238E27FC236}">
                <a16:creationId xmlns:a16="http://schemas.microsoft.com/office/drawing/2014/main" id="{46A7F401-E4F2-455F-8DC6-328B12711418}"/>
              </a:ext>
            </a:extLst>
          </p:cNvPr>
          <p:cNvSpPr/>
          <p:nvPr/>
        </p:nvSpPr>
        <p:spPr>
          <a:xfrm>
            <a:off x="2519275" y="5860534"/>
            <a:ext cx="3883243" cy="369332"/>
          </a:xfrm>
          <a:prstGeom prst="rect">
            <a:avLst/>
          </a:prstGeom>
        </p:spPr>
        <p:txBody>
          <a:bodyPr wrap="none">
            <a:spAutoFit/>
          </a:bodyPr>
          <a:lstStyle/>
          <a:p>
            <a:r>
              <a:rPr lang="en-US" dirty="0"/>
              <a:t>Refer to </a:t>
            </a:r>
            <a:r>
              <a:rPr lang="en-CA" dirty="0">
                <a:solidFill>
                  <a:srgbClr val="0070C0"/>
                </a:solidFill>
                <a:hlinkClick r:id="rId10"/>
              </a:rPr>
              <a:t>https://youtu.be/4Pt8CWlRlD8</a:t>
            </a:r>
            <a:endParaRPr lang="en-US" dirty="0"/>
          </a:p>
        </p:txBody>
      </p:sp>
      <p:sp>
        <p:nvSpPr>
          <p:cNvPr id="6" name="TextBox 5">
            <a:extLst>
              <a:ext uri="{FF2B5EF4-FFF2-40B4-BE49-F238E27FC236}">
                <a16:creationId xmlns:a16="http://schemas.microsoft.com/office/drawing/2014/main" id="{5064AE27-FECE-44C6-B47B-73695651FA09}"/>
              </a:ext>
            </a:extLst>
          </p:cNvPr>
          <p:cNvSpPr txBox="1"/>
          <p:nvPr/>
        </p:nvSpPr>
        <p:spPr>
          <a:xfrm>
            <a:off x="2056697" y="5226090"/>
            <a:ext cx="4658139" cy="369332"/>
          </a:xfrm>
          <a:prstGeom prst="rect">
            <a:avLst/>
          </a:prstGeom>
          <a:ln>
            <a:solidFill>
              <a:schemeClr val="accent1"/>
            </a:solidFill>
          </a:ln>
        </p:spPr>
        <p:style>
          <a:lnRef idx="2">
            <a:schemeClr val="dk1"/>
          </a:lnRef>
          <a:fillRef idx="1">
            <a:schemeClr val="lt1"/>
          </a:fillRef>
          <a:effectRef idx="0">
            <a:schemeClr val="dk1"/>
          </a:effectRef>
          <a:fontRef idx="minor">
            <a:schemeClr val="dk1"/>
          </a:fontRef>
        </p:style>
        <p:txBody>
          <a:bodyPr wrap="square" rtlCol="0">
            <a:spAutoFit/>
          </a:bodyPr>
          <a:lstStyle/>
          <a:p>
            <a:pPr algn="ctr"/>
            <a:r>
              <a:rPr lang="en-US" dirty="0"/>
              <a:t>Limit dining out to no more than once per week </a:t>
            </a:r>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017766248"/>
      </p:ext>
    </p:extLst>
  </p:cSld>
  <p:clrMapOvr>
    <a:masterClrMapping/>
  </p:clrMapOvr>
  <mc:AlternateContent xmlns:mc="http://schemas.openxmlformats.org/markup-compatibility/2006" xmlns:p14="http://schemas.microsoft.com/office/powerpoint/2010/main">
    <mc:Choice Requires="p14">
      <p:transition spd="slow" p14:dur="2000" advTm="42563"/>
    </mc:Choice>
    <mc:Fallback xmlns="">
      <p:transition spd="slow" advTm="425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pPr algn="ctr"/>
            <a:r>
              <a:rPr lang="en-CA" sz="2800" dirty="0"/>
              <a:t>Stay on track:</a:t>
            </a:r>
            <a:br>
              <a:rPr lang="en-CA" sz="2800" dirty="0"/>
            </a:br>
            <a:r>
              <a:rPr lang="en-CA" sz="2800" dirty="0"/>
              <a:t>Choose healthy beverages</a:t>
            </a:r>
          </a:p>
        </p:txBody>
      </p:sp>
      <p:sp>
        <p:nvSpPr>
          <p:cNvPr id="3" name="Content Placeholder 2"/>
          <p:cNvSpPr>
            <a:spLocks noGrp="1"/>
          </p:cNvSpPr>
          <p:nvPr>
            <p:ph idx="1"/>
          </p:nvPr>
        </p:nvSpPr>
        <p:spPr/>
        <p:txBody>
          <a:bodyPr>
            <a:normAutofit/>
          </a:bodyPr>
          <a:lstStyle/>
          <a:p>
            <a:r>
              <a:rPr lang="en-CA" sz="1300" dirty="0"/>
              <a:t>Don’t drink your calories!</a:t>
            </a:r>
          </a:p>
          <a:p>
            <a:r>
              <a:rPr lang="en-CA" sz="1300" dirty="0"/>
              <a:t>Aim for 6-8 cups non-carbonated, caffeine and calorie free fluid daily</a:t>
            </a:r>
          </a:p>
          <a:p>
            <a:r>
              <a:rPr lang="en-CA" sz="1300" dirty="0"/>
              <a:t>Calories in beverages do not provide the same fullness cues as solid foods</a:t>
            </a:r>
          </a:p>
          <a:p>
            <a:r>
              <a:rPr lang="en-CA" sz="1300" dirty="0"/>
              <a:t>Water is your best choice</a:t>
            </a:r>
          </a:p>
          <a:p>
            <a:pPr lvl="1"/>
            <a:r>
              <a:rPr lang="en-CA" sz="1300" dirty="0"/>
              <a:t>You can use zero calorie water flavouring agents or natural herbs, cucumber, orange, lemon, lime or mint</a:t>
            </a:r>
          </a:p>
          <a:p>
            <a:r>
              <a:rPr lang="en-CA" sz="1300" dirty="0"/>
              <a:t>Unsweetened, decaf coffee and tea </a:t>
            </a:r>
          </a:p>
          <a:p>
            <a:r>
              <a:rPr lang="en-CA" sz="1300" dirty="0"/>
              <a:t>Avoid carbonated beverages, juices, hot chocolate, ice caps </a:t>
            </a:r>
            <a:r>
              <a:rPr lang="en-CA" sz="1300" dirty="0" err="1"/>
              <a:t>etc</a:t>
            </a:r>
            <a:endParaRPr lang="en-CA" sz="1300" dirty="0"/>
          </a:p>
          <a:p>
            <a:r>
              <a:rPr lang="en-CA" sz="1300" dirty="0"/>
              <a:t>No more than 2 caffeinated beverages daily</a:t>
            </a:r>
          </a:p>
        </p:txBody>
      </p:sp>
      <p:pic>
        <p:nvPicPr>
          <p:cNvPr id="1026" name="Picture 2" descr="Image result for water pitcher with lemons">
            <a:extLst>
              <a:ext uri="{FF2B5EF4-FFF2-40B4-BE49-F238E27FC236}">
                <a16:creationId xmlns:a16="http://schemas.microsoft.com/office/drawing/2014/main" id="{753B542D-78D0-4E74-BF9A-2F58275BC876}"/>
              </a:ext>
            </a:extLst>
          </p:cNvPr>
          <p:cNvPicPr>
            <a:picLocks noChangeAspect="1" noChangeArrowheads="1"/>
          </p:cNvPicPr>
          <p:nvPr/>
        </p:nvPicPr>
        <p:blipFill>
          <a:blip r:embed="rId5">
            <a:extLst>
              <a:ext uri="{28A0092B-C50C-407E-A947-70E740481C1C}">
                <a14:useLocalDpi xmlns:a14="http://schemas.microsoft.com/office/drawing/2010/main" val="0"/>
              </a:ext>
            </a:extLst>
          </a:blip>
          <a:stretch>
            <a:fillRect/>
          </a:stretch>
        </p:blipFill>
        <p:spPr bwMode="auto">
          <a:xfrm>
            <a:off x="5730789" y="3233537"/>
            <a:ext cx="2524860" cy="1891207"/>
          </a:xfrm>
          <a:prstGeom prst="rect">
            <a:avLst/>
          </a:prstGeom>
          <a:noFill/>
          <a:extLst>
            <a:ext uri="{909E8E84-426E-40DD-AFC4-6F175D3DCCD1}">
              <a14:hiddenFill xmlns:a14="http://schemas.microsoft.com/office/drawing/2010/main">
                <a:solidFill>
                  <a:srgbClr val="FFFFFF"/>
                </a:solidFill>
              </a14:hiddenFill>
            </a:ext>
          </a:ex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47139200"/>
      </p:ext>
    </p:extLst>
  </p:cSld>
  <p:clrMapOvr>
    <a:masterClrMapping/>
  </p:clrMapOvr>
  <mc:AlternateContent xmlns:mc="http://schemas.openxmlformats.org/markup-compatibility/2006" xmlns:p14="http://schemas.microsoft.com/office/powerpoint/2010/main">
    <mc:Choice Requires="p14">
      <p:transition spd="slow" p14:dur="2000" advTm="48086"/>
    </mc:Choice>
    <mc:Fallback xmlns="">
      <p:transition spd="slow" advTm="4808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p:cNvPicPr>
            <a:picLocks noGrp="1" noChangeAspect="1"/>
          </p:cNvPicPr>
          <p:nvPr>
            <p:ph sz="half" idx="2"/>
          </p:nvPr>
        </p:nvPicPr>
        <p:blipFill rotWithShape="1">
          <a:blip r:embed="rId5" cstate="print">
            <a:extLst>
              <a:ext uri="{28A0092B-C50C-407E-A947-70E740481C1C}">
                <a14:useLocalDpi xmlns:a14="http://schemas.microsoft.com/office/drawing/2010/main" val="0"/>
              </a:ext>
            </a:extLst>
          </a:blip>
          <a:stretch/>
        </p:blipFill>
        <p:spPr>
          <a:xfrm>
            <a:off x="4629150" y="2534776"/>
            <a:ext cx="3886200" cy="2758411"/>
          </a:xfrm>
          <a:prstGeom prst="rect">
            <a:avLst/>
          </a:prstGeom>
        </p:spPr>
      </p:pic>
      <p:sp>
        <p:nvSpPr>
          <p:cNvPr id="2" name="Title 1"/>
          <p:cNvSpPr>
            <a:spLocks noGrp="1"/>
          </p:cNvSpPr>
          <p:nvPr>
            <p:ph type="title"/>
          </p:nvPr>
        </p:nvSpPr>
        <p:spPr/>
        <p:txBody>
          <a:bodyPr vert="horz" lIns="91440" tIns="45720" rIns="91440" bIns="45720" rtlCol="0" anchor="b">
            <a:noAutofit/>
          </a:bodyPr>
          <a:lstStyle/>
          <a:p>
            <a:pPr algn="ctr" defTabSz="914400"/>
            <a:r>
              <a:rPr lang="en-US" sz="3600" kern="1200" dirty="0">
                <a:latin typeface="Gilroy ExtraBold" panose="00000900000000000000"/>
              </a:rPr>
              <a:t>Stay on track: </a:t>
            </a:r>
            <a:br>
              <a:rPr lang="en-US" sz="3600" kern="1200" dirty="0">
                <a:latin typeface="Gilroy ExtraBold" panose="00000900000000000000"/>
              </a:rPr>
            </a:br>
            <a:r>
              <a:rPr lang="en-US" sz="3600" kern="1200" dirty="0">
                <a:latin typeface="Gilroy ExtraBold" panose="00000900000000000000"/>
              </a:rPr>
              <a:t>Read food labels</a:t>
            </a:r>
          </a:p>
        </p:txBody>
      </p:sp>
      <p:sp>
        <p:nvSpPr>
          <p:cNvPr id="4" name="Content Placeholder 3"/>
          <p:cNvSpPr>
            <a:spLocks noGrp="1"/>
          </p:cNvSpPr>
          <p:nvPr>
            <p:ph sz="half" idx="13"/>
          </p:nvPr>
        </p:nvSpPr>
        <p:spPr/>
        <p:txBody>
          <a:bodyPr vert="horz" lIns="91440" tIns="45720" rIns="91440" bIns="45720" rtlCol="0">
            <a:normAutofit/>
          </a:bodyPr>
          <a:lstStyle/>
          <a:p>
            <a:pPr indent="-228600" defTabSz="914400"/>
            <a:r>
              <a:rPr lang="en-US" sz="1900" dirty="0"/>
              <a:t>Look for less than 5% daily value of fat or 3 grams of fat or less</a:t>
            </a:r>
          </a:p>
          <a:p>
            <a:pPr indent="-228600" defTabSz="914400"/>
            <a:r>
              <a:rPr lang="en-US" sz="1900" dirty="0"/>
              <a:t>Aim for less than 10 grams of sugar per serving.  </a:t>
            </a:r>
          </a:p>
          <a:p>
            <a:pPr indent="-228600" defTabSz="914400"/>
            <a:r>
              <a:rPr lang="en-US" sz="1900" dirty="0"/>
              <a:t>If no Nutrition Facts table is available, read the list of Ingredients</a:t>
            </a:r>
          </a:p>
          <a:p>
            <a:pPr lvl="1" indent="-228600" defTabSz="914400"/>
            <a:r>
              <a:rPr lang="en-US" sz="1900" dirty="0"/>
              <a:t>They are listed from most to least</a:t>
            </a:r>
          </a:p>
          <a:p>
            <a:pPr lvl="1" indent="-228600" defTabSz="914400"/>
            <a:r>
              <a:rPr lang="en-US" sz="1900" dirty="0"/>
              <a:t>Ingredients ending in “-</a:t>
            </a:r>
            <a:r>
              <a:rPr lang="en-US" sz="1900" dirty="0" err="1"/>
              <a:t>ose</a:t>
            </a:r>
            <a:r>
              <a:rPr lang="en-US" sz="1900" dirty="0"/>
              <a:t>” is a sugar! </a:t>
            </a:r>
          </a:p>
          <a:p>
            <a:pPr lvl="1" indent="-228600" defTabSz="914400"/>
            <a:r>
              <a:rPr lang="en-US" sz="1900" dirty="0"/>
              <a:t>If sugar is in the first three ingredients stay away</a:t>
            </a:r>
          </a:p>
          <a:p>
            <a:pPr indent="-228600" defTabSz="914400"/>
            <a:endParaRPr lang="en-US" sz="1900" dirty="0"/>
          </a:p>
          <a:p>
            <a:pPr indent="-228600" defTabSz="914400"/>
            <a:endParaRPr lang="en-US" sz="19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92209622"/>
      </p:ext>
    </p:extLst>
  </p:cSld>
  <p:clrMapOvr>
    <a:masterClrMapping/>
  </p:clrMapOvr>
  <p:transition advTm="36303"/>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A7FCCF-3F9F-4A72-AC0C-F2B14785F827}"/>
              </a:ext>
            </a:extLst>
          </p:cNvPr>
          <p:cNvSpPr>
            <a:spLocks noGrp="1"/>
          </p:cNvSpPr>
          <p:nvPr>
            <p:ph type="title"/>
          </p:nvPr>
        </p:nvSpPr>
        <p:spPr/>
        <p:txBody>
          <a:bodyPr anchor="b">
            <a:noAutofit/>
          </a:bodyPr>
          <a:lstStyle/>
          <a:p>
            <a:pPr algn="ctr"/>
            <a:r>
              <a:rPr lang="en-US" sz="3600" dirty="0"/>
              <a:t>Stay on track:</a:t>
            </a:r>
            <a:br>
              <a:rPr lang="en-US" sz="3600" dirty="0"/>
            </a:br>
            <a:r>
              <a:rPr lang="en-US" sz="3600" dirty="0"/>
              <a:t>Stay active</a:t>
            </a:r>
          </a:p>
        </p:txBody>
      </p:sp>
      <p:sp>
        <p:nvSpPr>
          <p:cNvPr id="15" name="Content Placeholder 2">
            <a:extLst>
              <a:ext uri="{FF2B5EF4-FFF2-40B4-BE49-F238E27FC236}">
                <a16:creationId xmlns:a16="http://schemas.microsoft.com/office/drawing/2014/main" id="{0A94B742-54AD-4DBE-9B08-2A68BCEFA22A}"/>
              </a:ext>
            </a:extLst>
          </p:cNvPr>
          <p:cNvSpPr>
            <a:spLocks noGrp="1"/>
          </p:cNvSpPr>
          <p:nvPr>
            <p:ph idx="1"/>
          </p:nvPr>
        </p:nvSpPr>
        <p:spPr>
          <a:xfrm>
            <a:off x="877455" y="2170545"/>
            <a:ext cx="7637894" cy="3874149"/>
          </a:xfrm>
        </p:spPr>
        <p:txBody>
          <a:bodyPr>
            <a:normAutofit fontScale="92500" lnSpcReduction="20000"/>
          </a:bodyPr>
          <a:lstStyle/>
          <a:p>
            <a:r>
              <a:rPr lang="en-US" sz="1700" dirty="0"/>
              <a:t>The Canadian Physical Activity Guidelines recommend the following for Adults:</a:t>
            </a:r>
          </a:p>
          <a:p>
            <a:r>
              <a:rPr lang="en-US" sz="1700" dirty="0"/>
              <a:t>A Minimum of </a:t>
            </a:r>
            <a:r>
              <a:rPr lang="en-US" sz="1700" b="1" dirty="0"/>
              <a:t>150 minutes/ week </a:t>
            </a:r>
            <a:r>
              <a:rPr lang="en-US" sz="1700" dirty="0"/>
              <a:t>of moderate-vigorous aerobic (cardio) conditioning  + a minimum of </a:t>
            </a:r>
            <a:r>
              <a:rPr lang="en-US" sz="1700" b="1" dirty="0"/>
              <a:t>2x/week of resistance training </a:t>
            </a:r>
            <a:endParaRPr lang="en-US" sz="1700" dirty="0"/>
          </a:p>
          <a:p>
            <a:pPr marL="0" indent="0">
              <a:buNone/>
            </a:pPr>
            <a:r>
              <a:rPr lang="en-US" sz="1700" dirty="0"/>
              <a:t>WHY?</a:t>
            </a:r>
          </a:p>
          <a:p>
            <a:pPr>
              <a:buFont typeface="Wingdings" panose="05000000000000000000" pitchFamily="2" charset="2"/>
              <a:buChar char="ü"/>
            </a:pPr>
            <a:r>
              <a:rPr lang="en-US" sz="1700" dirty="0"/>
              <a:t>Associated with greater post-operative weight loss</a:t>
            </a:r>
          </a:p>
          <a:p>
            <a:pPr>
              <a:buFont typeface="Wingdings" panose="05000000000000000000" pitchFamily="2" charset="2"/>
              <a:buChar char="ü"/>
            </a:pPr>
            <a:r>
              <a:rPr lang="en-US" sz="1700" dirty="0"/>
              <a:t>Aids in preserving and building lean muscle mass</a:t>
            </a:r>
          </a:p>
          <a:p>
            <a:pPr>
              <a:buFont typeface="Wingdings" panose="05000000000000000000" pitchFamily="2" charset="2"/>
              <a:buChar char="ü"/>
            </a:pPr>
            <a:r>
              <a:rPr lang="en-US" sz="1700" dirty="0"/>
              <a:t>Regular exercise boosts energy, mood and reduces stress</a:t>
            </a:r>
          </a:p>
          <a:p>
            <a:pPr>
              <a:buFont typeface="Wingdings" panose="05000000000000000000" pitchFamily="2" charset="2"/>
              <a:buChar char="ü"/>
            </a:pPr>
            <a:r>
              <a:rPr lang="en-US" sz="1700" dirty="0"/>
              <a:t>Reduces risk and helps improve health status </a:t>
            </a:r>
          </a:p>
          <a:p>
            <a:pPr>
              <a:buFont typeface="Wingdings" panose="05000000000000000000" pitchFamily="2" charset="2"/>
              <a:buChar char="ü"/>
            </a:pPr>
            <a:r>
              <a:rPr lang="en-US" sz="1700" dirty="0"/>
              <a:t>Improves markers of Fitness and Strength </a:t>
            </a:r>
          </a:p>
          <a:p>
            <a:pPr marL="0" indent="0">
              <a:buNone/>
            </a:pPr>
            <a:endParaRPr lang="en-US" sz="1500" dirty="0"/>
          </a:p>
          <a:p>
            <a:pPr marL="0" indent="0">
              <a:buNone/>
            </a:pPr>
            <a:r>
              <a:rPr lang="en-US" sz="1700" b="1" u="sng" dirty="0"/>
              <a:t>Examples include: </a:t>
            </a:r>
          </a:p>
          <a:p>
            <a:pPr marL="0" indent="0">
              <a:buNone/>
            </a:pPr>
            <a:r>
              <a:rPr lang="en-US" sz="1700" dirty="0"/>
              <a:t>Aerobic Exercise: Walking, Swimming, Biking, Dance classes etc.</a:t>
            </a:r>
          </a:p>
          <a:p>
            <a:pPr marL="0" indent="0">
              <a:buNone/>
            </a:pPr>
            <a:r>
              <a:rPr lang="en-US" sz="1700" dirty="0"/>
              <a:t>Strength Training: Bodyweight training, Free weights/Dumbbells, </a:t>
            </a:r>
          </a:p>
          <a:p>
            <a:pPr marL="0" indent="0">
              <a:buNone/>
            </a:pPr>
            <a:r>
              <a:rPr lang="en-US" sz="1700" dirty="0"/>
              <a:t>Aqua fitness </a:t>
            </a:r>
          </a:p>
          <a:p>
            <a:pPr marL="914400" lvl="2" indent="0">
              <a:buNone/>
            </a:pPr>
            <a:endParaRPr lang="en-US" b="1" i="1" dirty="0"/>
          </a:p>
          <a:p>
            <a:pPr marL="914400" lvl="2" indent="0">
              <a:buNone/>
            </a:pPr>
            <a:endParaRPr lang="en-US" b="1" i="1" dirty="0"/>
          </a:p>
          <a:p>
            <a:pPr marL="228600" indent="0">
              <a:buNone/>
            </a:pPr>
            <a:endParaRPr lang="en-US" sz="1500" b="1" i="1" dirty="0"/>
          </a:p>
        </p:txBody>
      </p:sp>
      <p:pic>
        <p:nvPicPr>
          <p:cNvPr id="9" name="Graphic 8" descr="Running">
            <a:extLst>
              <a:ext uri="{FF2B5EF4-FFF2-40B4-BE49-F238E27FC236}">
                <a16:creationId xmlns:a16="http://schemas.microsoft.com/office/drawing/2014/main" id="{602DF9D4-1EBD-4D83-B7C4-B64AF9EB3F33}"/>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2177" y="0"/>
            <a:ext cx="2364164" cy="2364164"/>
          </a:xfrm>
          <a:prstGeom prst="rect">
            <a:avLst/>
          </a:prstGeom>
        </p:spPr>
      </p:pic>
      <p:pic>
        <p:nvPicPr>
          <p:cNvPr id="5" name="Picture 4"/>
          <p:cNvPicPr>
            <a:picLocks noChangeAspect="1"/>
          </p:cNvPicPr>
          <p:nvPr/>
        </p:nvPicPr>
        <p:blipFill rotWithShape="1">
          <a:blip r:embed="rId6"/>
          <a:srcRect l="8000" t="5124" r="11158" b="5583"/>
          <a:stretch/>
        </p:blipFill>
        <p:spPr>
          <a:xfrm>
            <a:off x="6217024" y="3211644"/>
            <a:ext cx="2164976" cy="2435598"/>
          </a:xfrm>
          <a:prstGeom prst="rect">
            <a:avLst/>
          </a:prstGeom>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78164003"/>
      </p:ext>
    </p:extLst>
  </p:cSld>
  <p:clrMapOvr>
    <a:masterClrMapping/>
  </p:clrMapOvr>
  <mc:AlternateContent xmlns:mc="http://schemas.openxmlformats.org/markup-compatibility/2006" xmlns:p14="http://schemas.microsoft.com/office/powerpoint/2010/main">
    <mc:Choice Requires="p14">
      <p:transition spd="slow" p14:dur="2000" advTm="60016"/>
    </mc:Choice>
    <mc:Fallback xmlns="">
      <p:transition spd="slow" advTm="6001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br>
              <a:rPr lang="en-US" dirty="0"/>
            </a:br>
            <a:r>
              <a:rPr lang="en-US" sz="4000" dirty="0"/>
              <a:t>Stay on track: </a:t>
            </a:r>
            <a:br>
              <a:rPr lang="en-US" sz="4000" dirty="0"/>
            </a:br>
            <a:r>
              <a:rPr lang="en-US" sz="4000" dirty="0"/>
              <a:t>Use self monitoring tools</a:t>
            </a:r>
            <a:br>
              <a:rPr lang="en-US" sz="4000" dirty="0"/>
            </a:br>
            <a:endParaRPr lang="en-US" sz="4000" dirty="0"/>
          </a:p>
        </p:txBody>
      </p:sp>
      <p:sp>
        <p:nvSpPr>
          <p:cNvPr id="3" name="Content Placeholder 2"/>
          <p:cNvSpPr>
            <a:spLocks noGrp="1"/>
          </p:cNvSpPr>
          <p:nvPr>
            <p:ph idx="1"/>
          </p:nvPr>
        </p:nvSpPr>
        <p:spPr/>
        <p:txBody>
          <a:bodyPr>
            <a:normAutofit/>
          </a:bodyPr>
          <a:lstStyle/>
          <a:p>
            <a:r>
              <a:rPr lang="en-US" dirty="0"/>
              <a:t>Food scale, measuring cups and spoons</a:t>
            </a:r>
          </a:p>
          <a:p>
            <a:r>
              <a:rPr lang="en-US" dirty="0"/>
              <a:t>Meal planning template</a:t>
            </a:r>
          </a:p>
          <a:p>
            <a:r>
              <a:rPr lang="en-US" dirty="0"/>
              <a:t>Food Journal</a:t>
            </a:r>
          </a:p>
          <a:p>
            <a:r>
              <a:rPr lang="en-US" dirty="0"/>
              <a:t>Body weight scale</a:t>
            </a:r>
          </a:p>
          <a:p>
            <a:r>
              <a:rPr lang="en-US" dirty="0"/>
              <a:t>Weekly weight logs</a:t>
            </a:r>
          </a:p>
          <a:p>
            <a:r>
              <a:rPr lang="en-US" dirty="0"/>
              <a:t>Cookbooks</a:t>
            </a:r>
          </a:p>
          <a:p>
            <a:r>
              <a:rPr lang="en-US" dirty="0"/>
              <a:t>Websites and blogs </a:t>
            </a:r>
          </a:p>
          <a:p>
            <a:r>
              <a:rPr lang="en-US" dirty="0"/>
              <a:t>Fitness Trackers (</a:t>
            </a:r>
            <a:r>
              <a:rPr lang="en-US" dirty="0" err="1"/>
              <a:t>Ie</a:t>
            </a:r>
            <a:r>
              <a:rPr lang="en-US" dirty="0"/>
              <a:t>: </a:t>
            </a:r>
            <a:r>
              <a:rPr lang="en-US" dirty="0" err="1"/>
              <a:t>FitBit</a:t>
            </a:r>
            <a:r>
              <a:rPr lang="en-US" dirty="0"/>
              <a:t>)</a:t>
            </a:r>
          </a:p>
          <a:p>
            <a:r>
              <a:rPr lang="en-US" dirty="0"/>
              <a:t>Apps</a:t>
            </a:r>
          </a:p>
          <a:p>
            <a:pPr lvl="1"/>
            <a:r>
              <a:rPr lang="en-US" dirty="0">
                <a:hlinkClick r:id="rId5"/>
              </a:rPr>
              <a:t>www.myfitnesspal.com</a:t>
            </a:r>
            <a:endParaRPr lang="en-US" dirty="0"/>
          </a:p>
          <a:p>
            <a:pPr lvl="1"/>
            <a:r>
              <a:rPr lang="en-US" dirty="0">
                <a:hlinkClick r:id="rId6"/>
              </a:rPr>
              <a:t>www.loseit.com</a:t>
            </a:r>
            <a:endParaRPr lang="en-US" dirty="0"/>
          </a:p>
          <a:p>
            <a:pPr lvl="1"/>
            <a:r>
              <a:rPr lang="en-US" dirty="0" err="1"/>
              <a:t>Baritastic</a:t>
            </a:r>
            <a:r>
              <a:rPr lang="en-US" dirty="0"/>
              <a:t> </a:t>
            </a:r>
          </a:p>
          <a:p>
            <a:pPr marL="342900" lvl="1" indent="0">
              <a:buNone/>
            </a:pPr>
            <a:endParaRPr lang="en-US" dirty="0"/>
          </a:p>
          <a:p>
            <a:pPr lvl="1"/>
            <a:endParaRPr lang="en-US" dirty="0"/>
          </a:p>
        </p:txBody>
      </p:sp>
      <p:pic>
        <p:nvPicPr>
          <p:cNvPr id="5" name="Picture 4"/>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88937" y="1825898"/>
            <a:ext cx="1071563" cy="1071563"/>
          </a:xfrm>
          <a:prstGeom prst="rect">
            <a:avLst/>
          </a:prstGeom>
        </p:spPr>
      </p:pic>
      <p:sp>
        <p:nvSpPr>
          <p:cNvPr id="6" name="Rectangle 5"/>
          <p:cNvSpPr/>
          <p:nvPr/>
        </p:nvSpPr>
        <p:spPr>
          <a:xfrm>
            <a:off x="7114881" y="2913256"/>
            <a:ext cx="1144425" cy="1270052"/>
          </a:xfrm>
          <a:prstGeom prst="rect">
            <a:avLst/>
          </a:prstGeom>
          <a:blipFill rotWithShape="1">
            <a:blip r:embed="rId8"/>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7" name="Picture 6"/>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579638" y="1736683"/>
            <a:ext cx="1212300" cy="1212300"/>
          </a:xfrm>
          <a:prstGeom prst="rect">
            <a:avLst/>
          </a:prstGeom>
        </p:spPr>
      </p:pic>
      <p:pic>
        <p:nvPicPr>
          <p:cNvPr id="9" name="Picture 8"/>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20937" y="2987454"/>
            <a:ext cx="1377005" cy="1050458"/>
          </a:xfrm>
          <a:prstGeom prst="rect">
            <a:avLst/>
          </a:prstGeom>
        </p:spPr>
      </p:pic>
      <p:pic>
        <p:nvPicPr>
          <p:cNvPr id="10" name="Picture 9"/>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766559" y="4547640"/>
            <a:ext cx="1520909" cy="1424722"/>
          </a:xfrm>
          <a:prstGeom prst="rect">
            <a:avLst/>
          </a:prstGeom>
        </p:spPr>
      </p:pic>
      <p:pic>
        <p:nvPicPr>
          <p:cNvPr id="4" name="Picture 3"/>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364566" y="4595031"/>
            <a:ext cx="1114547" cy="1386252"/>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3"/>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784824389"/>
      </p:ext>
    </p:extLst>
  </p:cSld>
  <p:clrMapOvr>
    <a:masterClrMapping/>
  </p:clrMapOvr>
  <mc:AlternateContent xmlns:mc="http://schemas.openxmlformats.org/markup-compatibility/2006" xmlns:p14="http://schemas.microsoft.com/office/powerpoint/2010/main">
    <mc:Choice Requires="p14">
      <p:transition spd="slow" p14:dur="2000" advTm="31277"/>
    </mc:Choice>
    <mc:Fallback xmlns="">
      <p:transition spd="slow" advTm="312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28650" y="374361"/>
            <a:ext cx="7886700" cy="1179934"/>
          </a:xfrm>
        </p:spPr>
        <p:txBody>
          <a:bodyPr>
            <a:noAutofit/>
          </a:bodyPr>
          <a:lstStyle/>
          <a:p>
            <a:pPr algn="ctr">
              <a:defRPr/>
            </a:pPr>
            <a:r>
              <a:rPr lang="en-US" sz="3200" dirty="0"/>
              <a:t>Stay on track:</a:t>
            </a:r>
            <a:br>
              <a:rPr lang="en-US" sz="3200" dirty="0"/>
            </a:br>
            <a:r>
              <a:rPr lang="en-US" sz="3200" dirty="0"/>
              <a:t>Avoid mindless and emotional eating habits</a:t>
            </a:r>
            <a:br>
              <a:rPr lang="en-US" dirty="0"/>
            </a:br>
            <a:endParaRPr lang="en-US" dirty="0"/>
          </a:p>
        </p:txBody>
      </p:sp>
      <p:graphicFrame>
        <p:nvGraphicFramePr>
          <p:cNvPr id="157" name="Text Box 4">
            <a:extLst>
              <a:ext uri="{FF2B5EF4-FFF2-40B4-BE49-F238E27FC236}">
                <a16:creationId xmlns:a16="http://schemas.microsoft.com/office/drawing/2014/main" id="{F08EB4BF-A7DD-49DF-B4BE-92706834D817}"/>
              </a:ext>
            </a:extLst>
          </p:cNvPr>
          <p:cNvGraphicFramePr>
            <a:graphicFrameLocks noGrp="1"/>
          </p:cNvGraphicFramePr>
          <p:nvPr>
            <p:ph idx="1"/>
            <p:extLst>
              <p:ext uri="{D42A27DB-BD31-4B8C-83A1-F6EECF244321}">
                <p14:modId xmlns:p14="http://schemas.microsoft.com/office/powerpoint/2010/main" val="3286602628"/>
              </p:ext>
            </p:extLst>
          </p:nvPr>
        </p:nvGraphicFramePr>
        <p:xfrm>
          <a:off x="628650" y="1685925"/>
          <a:ext cx="7886700" cy="43592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043656937"/>
      </p:ext>
    </p:extLst>
  </p:cSld>
  <p:clrMapOvr>
    <a:masterClrMapping/>
  </p:clrMapOvr>
  <mc:AlternateContent xmlns:mc="http://schemas.openxmlformats.org/markup-compatibility/2006" xmlns:p14="http://schemas.microsoft.com/office/powerpoint/2010/main">
    <mc:Choice Requires="p14">
      <p:transition spd="slow" p14:dur="2000" advTm="61626"/>
    </mc:Choice>
    <mc:Fallback xmlns="">
      <p:transition spd="slow" advTm="616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E0EC02-63A8-400E-AA1A-AE51D5307B84}"/>
              </a:ext>
            </a:extLst>
          </p:cNvPr>
          <p:cNvSpPr>
            <a:spLocks noGrp="1"/>
          </p:cNvSpPr>
          <p:nvPr>
            <p:ph type="title"/>
          </p:nvPr>
        </p:nvSpPr>
        <p:spPr/>
        <p:txBody>
          <a:bodyPr anchor="ctr">
            <a:normAutofit/>
          </a:bodyPr>
          <a:lstStyle/>
          <a:p>
            <a:pPr algn="ctr">
              <a:defRPr/>
            </a:pPr>
            <a:r>
              <a:rPr lang="en-US" sz="3600" dirty="0"/>
              <a:t>Stay on track:</a:t>
            </a:r>
            <a:br>
              <a:rPr lang="en-US" sz="3600" dirty="0"/>
            </a:br>
            <a:r>
              <a:rPr lang="en-US" sz="3600" dirty="0"/>
              <a:t>Practice self-care</a:t>
            </a:r>
          </a:p>
        </p:txBody>
      </p:sp>
      <p:graphicFrame>
        <p:nvGraphicFramePr>
          <p:cNvPr id="25" name="Content Placeholder 2">
            <a:extLst>
              <a:ext uri="{FF2B5EF4-FFF2-40B4-BE49-F238E27FC236}">
                <a16:creationId xmlns:a16="http://schemas.microsoft.com/office/drawing/2014/main" id="{A94E9C8E-7DAE-4D32-963D-530CC7E7A60F}"/>
              </a:ext>
            </a:extLst>
          </p:cNvPr>
          <p:cNvGraphicFramePr>
            <a:graphicFrameLocks noGrp="1"/>
          </p:cNvGraphicFramePr>
          <p:nvPr>
            <p:ph idx="1"/>
            <p:extLst>
              <p:ext uri="{D42A27DB-BD31-4B8C-83A1-F6EECF244321}">
                <p14:modId xmlns:p14="http://schemas.microsoft.com/office/powerpoint/2010/main" val="1462247911"/>
              </p:ext>
            </p:extLst>
          </p:nvPr>
        </p:nvGraphicFramePr>
        <p:xfrm>
          <a:off x="628650" y="1685925"/>
          <a:ext cx="7886700" cy="4359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614100302"/>
      </p:ext>
    </p:extLst>
  </p:cSld>
  <p:clrMapOvr>
    <a:masterClrMapping/>
  </p:clrMapOvr>
  <mc:AlternateContent xmlns:mc="http://schemas.openxmlformats.org/markup-compatibility/2006" xmlns:p14="http://schemas.microsoft.com/office/powerpoint/2010/main">
    <mc:Choice Requires="p14">
      <p:transition spd="slow" p14:dur="2000" advTm="37043"/>
    </mc:Choice>
    <mc:Fallback xmlns="">
      <p:transition spd="slow" advTm="370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073" y="669925"/>
            <a:ext cx="7886700" cy="1179934"/>
          </a:xfrm>
        </p:spPr>
        <p:txBody>
          <a:bodyPr>
            <a:normAutofit/>
          </a:bodyPr>
          <a:lstStyle/>
          <a:p>
            <a:pPr algn="ctr"/>
            <a:r>
              <a:rPr lang="en-CA" sz="3600" dirty="0"/>
              <a:t>Weight Regain  </a:t>
            </a:r>
            <a:br>
              <a:rPr lang="en-CA" sz="3600" dirty="0"/>
            </a:br>
            <a:endParaRPr lang="en-CA" sz="3600" dirty="0"/>
          </a:p>
        </p:txBody>
      </p:sp>
      <p:sp>
        <p:nvSpPr>
          <p:cNvPr id="3" name="Content Placeholder 2"/>
          <p:cNvSpPr>
            <a:spLocks noGrp="1"/>
          </p:cNvSpPr>
          <p:nvPr>
            <p:ph idx="1"/>
          </p:nvPr>
        </p:nvSpPr>
        <p:spPr/>
        <p:txBody>
          <a:bodyPr>
            <a:normAutofit/>
          </a:bodyPr>
          <a:lstStyle/>
          <a:p>
            <a:r>
              <a:rPr lang="en-CA" dirty="0"/>
              <a:t>Definition: &gt;25% total body weight regain from lowest post op weight </a:t>
            </a:r>
          </a:p>
          <a:p>
            <a:pPr marL="0" indent="0">
              <a:buNone/>
            </a:pPr>
            <a:endParaRPr lang="en-CA" dirty="0"/>
          </a:p>
          <a:p>
            <a:r>
              <a:rPr lang="en-CA" dirty="0"/>
              <a:t>Possible contributing factors for weight regain:</a:t>
            </a:r>
          </a:p>
          <a:p>
            <a:pPr lvl="1"/>
            <a:r>
              <a:rPr lang="en-CA" dirty="0"/>
              <a:t>Surgical / pouch issues – uncommon but possible</a:t>
            </a:r>
          </a:p>
          <a:p>
            <a:pPr lvl="1"/>
            <a:r>
              <a:rPr lang="en-CA" dirty="0"/>
              <a:t>Dietary / lifestyle factors</a:t>
            </a:r>
          </a:p>
          <a:p>
            <a:pPr lvl="1"/>
            <a:r>
              <a:rPr lang="en-CA" dirty="0"/>
              <a:t>Metabolic / hormonal factors</a:t>
            </a:r>
          </a:p>
          <a:p>
            <a:pPr lvl="1"/>
            <a:r>
              <a:rPr lang="en-CA" dirty="0"/>
              <a:t>Psychological factors (</a:t>
            </a:r>
            <a:r>
              <a:rPr lang="en-CA" dirty="0" err="1"/>
              <a:t>ie</a:t>
            </a:r>
            <a:r>
              <a:rPr lang="en-CA" dirty="0"/>
              <a:t>. Unmanaged mental health)</a:t>
            </a:r>
          </a:p>
          <a:p>
            <a:pPr lvl="1"/>
            <a:r>
              <a:rPr lang="en-CA" dirty="0"/>
              <a:t>Medications that can increase appetite</a:t>
            </a:r>
          </a:p>
          <a:p>
            <a:pPr lvl="1"/>
            <a:endParaRPr lang="en-CA" dirty="0"/>
          </a:p>
          <a:p>
            <a:r>
              <a:rPr lang="en-CA" dirty="0"/>
              <a:t>Many patients will require a combination of therapies to manage weight (</a:t>
            </a:r>
            <a:r>
              <a:rPr lang="en-CA" dirty="0" err="1"/>
              <a:t>ie</a:t>
            </a:r>
            <a:r>
              <a:rPr lang="en-CA" dirty="0"/>
              <a:t> surgery, medication, exercise)</a:t>
            </a:r>
          </a:p>
          <a:p>
            <a:endParaRPr lang="en-CA" dirty="0"/>
          </a:p>
          <a:p>
            <a:r>
              <a:rPr lang="en-CA" dirty="0"/>
              <a:t>Intervention is recommended when weight regain is having a negative impact on a person’s health and quality of life</a:t>
            </a:r>
          </a:p>
          <a:p>
            <a:endParaRPr lang="en-CA"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90509958"/>
      </p:ext>
    </p:extLst>
  </p:cSld>
  <p:clrMapOvr>
    <a:masterClrMapping/>
  </p:clrMapOvr>
  <mc:AlternateContent xmlns:mc="http://schemas.openxmlformats.org/markup-compatibility/2006" xmlns:p14="http://schemas.microsoft.com/office/powerpoint/2010/main">
    <mc:Choice Requires="p14">
      <p:transition spd="slow" p14:dur="2000" advTm="44448"/>
    </mc:Choice>
    <mc:Fallback xmlns="">
      <p:transition spd="slow" advTm="444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2400" dirty="0"/>
              <a:t>Lifestyle factors that may contribute to weight regain: </a:t>
            </a:r>
          </a:p>
        </p:txBody>
      </p:sp>
      <p:graphicFrame>
        <p:nvGraphicFramePr>
          <p:cNvPr id="53" name="Content Placeholder 33">
            <a:extLst>
              <a:ext uri="{FF2B5EF4-FFF2-40B4-BE49-F238E27FC236}">
                <a16:creationId xmlns:a16="http://schemas.microsoft.com/office/drawing/2014/main" id="{24DB48FC-3096-4ED2-B014-5667B4D9B443}"/>
              </a:ext>
            </a:extLst>
          </p:cNvPr>
          <p:cNvGraphicFramePr>
            <a:graphicFrameLocks noGrp="1"/>
          </p:cNvGraphicFramePr>
          <p:nvPr>
            <p:ph idx="1"/>
            <p:extLst>
              <p:ext uri="{D42A27DB-BD31-4B8C-83A1-F6EECF244321}">
                <p14:modId xmlns:p14="http://schemas.microsoft.com/office/powerpoint/2010/main" val="733753013"/>
              </p:ext>
            </p:extLst>
          </p:nvPr>
        </p:nvGraphicFramePr>
        <p:xfrm>
          <a:off x="564573" y="1381288"/>
          <a:ext cx="7886700" cy="43592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8" name="Freeform 7"/>
          <p:cNvSpPr/>
          <p:nvPr/>
        </p:nvSpPr>
        <p:spPr>
          <a:xfrm>
            <a:off x="1603487" y="1476375"/>
            <a:ext cx="6891803" cy="424121"/>
          </a:xfrm>
          <a:custGeom>
            <a:avLst/>
            <a:gdLst>
              <a:gd name="connsiteX0" fmla="*/ 0 w 4582126"/>
              <a:gd name="connsiteY0" fmla="*/ 0 h 431632"/>
              <a:gd name="connsiteX1" fmla="*/ 4582126 w 4582126"/>
              <a:gd name="connsiteY1" fmla="*/ 0 h 431632"/>
              <a:gd name="connsiteX2" fmla="*/ 4582126 w 4582126"/>
              <a:gd name="connsiteY2" fmla="*/ 431632 h 431632"/>
              <a:gd name="connsiteX3" fmla="*/ 0 w 4582126"/>
              <a:gd name="connsiteY3" fmla="*/ 431632 h 431632"/>
              <a:gd name="connsiteX4" fmla="*/ 0 w 4582126"/>
              <a:gd name="connsiteY4" fmla="*/ 0 h 43163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582126" h="431632">
                <a:moveTo>
                  <a:pt x="0" y="0"/>
                </a:moveTo>
                <a:lnTo>
                  <a:pt x="4582126" y="0"/>
                </a:lnTo>
                <a:lnTo>
                  <a:pt x="4582126" y="431632"/>
                </a:lnTo>
                <a:lnTo>
                  <a:pt x="0" y="431632"/>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45681" tIns="45681" rIns="45681" bIns="45681" numCol="1" spcCol="1270" anchor="ctr" anchorCtr="0">
            <a:noAutofit/>
          </a:bodyPr>
          <a:lstStyle/>
          <a:p>
            <a:pPr marL="0" marR="0" lvl="0" indent="0" algn="l" defTabSz="622300" rtl="0" eaLnBrk="1" fontAlgn="auto" latinLnBrk="0" hangingPunct="1">
              <a:lnSpc>
                <a:spcPct val="90000"/>
              </a:lnSpc>
              <a:spcBef>
                <a:spcPct val="0"/>
              </a:spcBef>
              <a:spcAft>
                <a:spcPct val="35000"/>
              </a:spcAft>
              <a:buClrTx/>
              <a:buSzTx/>
              <a:buFontTx/>
              <a:buNone/>
              <a:tabLst/>
              <a:defRPr/>
            </a:pPr>
            <a:endParaRPr kumimoji="0" lang="en-US" sz="1400" b="0" i="0" u="none" strike="noStrike" kern="1200" cap="none" spc="0" normalizeH="0" baseline="0" noProof="0" dirty="0">
              <a:ln>
                <a:noFill/>
              </a:ln>
              <a:solidFill>
                <a:prstClr val="black">
                  <a:hueOff val="0"/>
                  <a:satOff val="0"/>
                  <a:lumOff val="0"/>
                  <a:alphaOff val="0"/>
                </a:prstClr>
              </a:solidFill>
              <a:effectLst/>
              <a:uLnTx/>
              <a:uFillTx/>
              <a:latin typeface="Calibri" panose="020F0502020204030204"/>
              <a:ea typeface="+mn-ea"/>
              <a:cs typeface="+mn-cs"/>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546596322"/>
      </p:ext>
    </p:extLst>
  </p:cSld>
  <p:clrMapOvr>
    <a:masterClrMapping/>
  </p:clrMapOvr>
  <mc:AlternateContent xmlns:mc="http://schemas.openxmlformats.org/markup-compatibility/2006" xmlns:p14="http://schemas.microsoft.com/office/powerpoint/2010/main">
    <mc:Choice Requires="p14">
      <p:transition spd="slow" p14:dur="2000" advTm="55609"/>
    </mc:Choice>
    <mc:Fallback xmlns="">
      <p:transition spd="slow" advTm="556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sz="2800" dirty="0"/>
              <a:t>Recommendations for significant weight regain</a:t>
            </a:r>
          </a:p>
        </p:txBody>
      </p:sp>
      <p:sp>
        <p:nvSpPr>
          <p:cNvPr id="3" name="Content Placeholder 2"/>
          <p:cNvSpPr>
            <a:spLocks noGrp="1"/>
          </p:cNvSpPr>
          <p:nvPr>
            <p:ph idx="1"/>
          </p:nvPr>
        </p:nvSpPr>
        <p:spPr/>
        <p:txBody>
          <a:bodyPr>
            <a:normAutofit/>
          </a:bodyPr>
          <a:lstStyle/>
          <a:p>
            <a:pPr marL="0" indent="0">
              <a:buNone/>
            </a:pPr>
            <a:r>
              <a:rPr lang="en-CA" dirty="0"/>
              <a:t>1. Pharmacotherapy</a:t>
            </a:r>
          </a:p>
          <a:p>
            <a:pPr lvl="1"/>
            <a:r>
              <a:rPr lang="en-CA" dirty="0" err="1"/>
              <a:t>Ozempic</a:t>
            </a:r>
            <a:endParaRPr lang="en-CA" dirty="0"/>
          </a:p>
          <a:p>
            <a:pPr lvl="1"/>
            <a:r>
              <a:rPr lang="en-CA" dirty="0" err="1"/>
              <a:t>Contrave</a:t>
            </a:r>
            <a:endParaRPr lang="en-CA" dirty="0"/>
          </a:p>
          <a:p>
            <a:pPr lvl="1"/>
            <a:r>
              <a:rPr lang="en-CA" dirty="0" err="1"/>
              <a:t>Saxenda</a:t>
            </a:r>
            <a:endParaRPr lang="en-CA" dirty="0"/>
          </a:p>
          <a:p>
            <a:pPr marL="342900" lvl="1" indent="0">
              <a:buNone/>
            </a:pPr>
            <a:endParaRPr lang="en-CA" dirty="0"/>
          </a:p>
          <a:p>
            <a:pPr lvl="1"/>
            <a:r>
              <a:rPr lang="en-CA" dirty="0"/>
              <a:t>Speak your family doctor about your options for medication</a:t>
            </a:r>
          </a:p>
          <a:p>
            <a:pPr lvl="1"/>
            <a:r>
              <a:rPr lang="en-CA" dirty="0"/>
              <a:t>Pro: Can assist with appetite reduction, non invasive</a:t>
            </a:r>
          </a:p>
          <a:p>
            <a:pPr lvl="1"/>
            <a:r>
              <a:rPr lang="en-CA" dirty="0"/>
              <a:t>Con: Medications can be expensive, side effects, required long term</a:t>
            </a:r>
          </a:p>
          <a:p>
            <a:pPr lvl="1"/>
            <a:endParaRPr lang="en-CA" dirty="0"/>
          </a:p>
          <a:p>
            <a:pPr marL="0" indent="0">
              <a:buNone/>
            </a:pPr>
            <a:r>
              <a:rPr lang="en-CA" dirty="0"/>
              <a:t>2. Revision surgery</a:t>
            </a:r>
          </a:p>
          <a:p>
            <a:pPr lvl="1"/>
            <a:r>
              <a:rPr lang="en-CA" dirty="0"/>
              <a:t>Gastric Bypass OR Sleeve gastrectomy to Classic Duodenal Switch (DS)</a:t>
            </a:r>
          </a:p>
          <a:p>
            <a:pPr lvl="1"/>
            <a:r>
              <a:rPr lang="en-CA" dirty="0"/>
              <a:t>DS results in more malabsorption than Bypass</a:t>
            </a:r>
          </a:p>
          <a:p>
            <a:pPr lvl="1"/>
            <a:r>
              <a:rPr lang="en-CA" dirty="0"/>
              <a:t>Requires significant commitment to vitamin and mineral supplements</a:t>
            </a:r>
          </a:p>
          <a:p>
            <a:pPr lvl="1"/>
            <a:r>
              <a:rPr lang="en-CA" dirty="0"/>
              <a:t>High risk surgery</a:t>
            </a:r>
          </a:p>
          <a:p>
            <a:pPr lvl="1"/>
            <a:r>
              <a:rPr lang="en-CA" dirty="0"/>
              <a:t>Contact your bariatric surgeon to discuss your options and candidacy</a:t>
            </a:r>
          </a:p>
          <a:p>
            <a:pPr marL="342900" lvl="1" indent="0">
              <a:buNone/>
            </a:pPr>
            <a:endParaRPr lang="en-CA" dirty="0"/>
          </a:p>
          <a:p>
            <a:pPr lvl="1"/>
            <a:endParaRPr lang="en-CA" dirty="0"/>
          </a:p>
          <a:p>
            <a:pPr marL="342900" lvl="1" indent="0">
              <a:buNone/>
            </a:pPr>
            <a:endParaRPr lang="en-CA" dirty="0"/>
          </a:p>
          <a:p>
            <a:pPr marL="0" indent="0">
              <a:buNone/>
            </a:pPr>
            <a:endParaRPr lang="en-CA" dirty="0"/>
          </a:p>
        </p:txBody>
      </p:sp>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85932979"/>
      </p:ext>
    </p:extLst>
  </p:cSld>
  <p:clrMapOvr>
    <a:masterClrMapping/>
  </p:clrMapOvr>
  <mc:AlternateContent xmlns:mc="http://schemas.openxmlformats.org/markup-compatibility/2006" xmlns:p14="http://schemas.microsoft.com/office/powerpoint/2010/main">
    <mc:Choice Requires="p14">
      <p:transition spd="slow" p14:dur="2000" advTm="56442"/>
    </mc:Choice>
    <mc:Fallback xmlns="">
      <p:transition spd="slow" advTm="564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ctr">
            <a:normAutofit/>
          </a:bodyPr>
          <a:lstStyle/>
          <a:p>
            <a:pPr algn="ctr"/>
            <a:r>
              <a:rPr lang="en-US" sz="3600" dirty="0"/>
              <a:t>Goals of presentation 	</a:t>
            </a:r>
          </a:p>
        </p:txBody>
      </p:sp>
      <p:graphicFrame>
        <p:nvGraphicFramePr>
          <p:cNvPr id="30" name="Content Placeholder 2">
            <a:extLst>
              <a:ext uri="{FF2B5EF4-FFF2-40B4-BE49-F238E27FC236}">
                <a16:creationId xmlns:a16="http://schemas.microsoft.com/office/drawing/2014/main" id="{9691DE39-B39B-42D1-AF60-CB13D2711BED}"/>
              </a:ext>
            </a:extLst>
          </p:cNvPr>
          <p:cNvGraphicFramePr>
            <a:graphicFrameLocks noGrp="1"/>
          </p:cNvGraphicFramePr>
          <p:nvPr>
            <p:ph idx="1"/>
            <p:extLst>
              <p:ext uri="{D42A27DB-BD31-4B8C-83A1-F6EECF244321}">
                <p14:modId xmlns:p14="http://schemas.microsoft.com/office/powerpoint/2010/main" val="2679804320"/>
              </p:ext>
            </p:extLst>
          </p:nvPr>
        </p:nvGraphicFramePr>
        <p:xfrm>
          <a:off x="628650" y="1685925"/>
          <a:ext cx="7886700" cy="43592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0" name="Audio 9">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530168676"/>
      </p:ext>
    </p:extLst>
  </p:cSld>
  <p:clrMapOvr>
    <a:masterClrMapping/>
  </p:clrMapOvr>
  <mc:AlternateContent xmlns:mc="http://schemas.openxmlformats.org/markup-compatibility/2006" xmlns:p14="http://schemas.microsoft.com/office/powerpoint/2010/main">
    <mc:Choice Requires="p14">
      <p:transition spd="slow" p14:dur="2000" advTm="20201"/>
    </mc:Choice>
    <mc:Fallback xmlns="">
      <p:transition spd="slow" advTm="2020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p:txBody>
          <a:bodyPr>
            <a:normAutofit/>
          </a:bodyPr>
          <a:lstStyle/>
          <a:p>
            <a:pPr algn="ctr">
              <a:defRPr/>
            </a:pPr>
            <a:r>
              <a:rPr lang="en-US" sz="3600" dirty="0">
                <a:sym typeface="Gill Sans" charset="0"/>
              </a:rPr>
              <a:t>Concerns after bariatric surgery</a:t>
            </a:r>
            <a:endParaRPr lang="en-US" sz="3600" dirty="0">
              <a:sym typeface="Gill Sans Light" charset="0"/>
            </a:endParaRPr>
          </a:p>
        </p:txBody>
      </p:sp>
      <p:graphicFrame>
        <p:nvGraphicFramePr>
          <p:cNvPr id="16387" name="Rectangle 2">
            <a:extLst>
              <a:ext uri="{FF2B5EF4-FFF2-40B4-BE49-F238E27FC236}">
                <a16:creationId xmlns:a16="http://schemas.microsoft.com/office/drawing/2014/main" id="{D5C9564A-040E-43C6-B112-B9182637B247}"/>
              </a:ext>
            </a:extLst>
          </p:cNvPr>
          <p:cNvGraphicFramePr>
            <a:graphicFrameLocks noGrp="1"/>
          </p:cNvGraphicFramePr>
          <p:nvPr>
            <p:ph idx="1"/>
            <p:extLst>
              <p:ext uri="{D42A27DB-BD31-4B8C-83A1-F6EECF244321}">
                <p14:modId xmlns:p14="http://schemas.microsoft.com/office/powerpoint/2010/main" val="1311393419"/>
              </p:ext>
            </p:extLst>
          </p:nvPr>
        </p:nvGraphicFramePr>
        <p:xfrm>
          <a:off x="628650" y="1685925"/>
          <a:ext cx="7886700" cy="43592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58903894"/>
      </p:ext>
    </p:extLst>
  </p:cSld>
  <p:clrMapOvr>
    <a:masterClrMapping/>
  </p:clrMapOvr>
  <p:transition advTm="2072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en-US" sz="3600" dirty="0"/>
              <a:t>Nutrient deficiencies</a:t>
            </a:r>
          </a:p>
        </p:txBody>
      </p:sp>
      <p:graphicFrame>
        <p:nvGraphicFramePr>
          <p:cNvPr id="5" name="Content Placeholder 2">
            <a:extLst>
              <a:ext uri="{FF2B5EF4-FFF2-40B4-BE49-F238E27FC236}">
                <a16:creationId xmlns:a16="http://schemas.microsoft.com/office/drawing/2014/main" id="{BC7F7B9E-4076-4887-9A95-5868356E787D}"/>
              </a:ext>
            </a:extLst>
          </p:cNvPr>
          <p:cNvGraphicFramePr>
            <a:graphicFrameLocks noGrp="1"/>
          </p:cNvGraphicFramePr>
          <p:nvPr>
            <p:ph idx="1"/>
            <p:extLst>
              <p:ext uri="{D42A27DB-BD31-4B8C-83A1-F6EECF244321}">
                <p14:modId xmlns:p14="http://schemas.microsoft.com/office/powerpoint/2010/main" val="2118191127"/>
              </p:ext>
            </p:extLst>
          </p:nvPr>
        </p:nvGraphicFramePr>
        <p:xfrm>
          <a:off x="628650" y="1685925"/>
          <a:ext cx="7886700" cy="43592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636748187"/>
      </p:ext>
    </p:extLst>
  </p:cSld>
  <p:clrMapOvr>
    <a:masterClrMapping/>
  </p:clrMapOvr>
  <mc:AlternateContent xmlns:mc="http://schemas.openxmlformats.org/markup-compatibility/2006" xmlns:p14="http://schemas.microsoft.com/office/powerpoint/2010/main">
    <mc:Choice Requires="p14">
      <p:transition spd="slow" p14:dur="2000" advTm="46458"/>
    </mc:Choice>
    <mc:Fallback xmlns="">
      <p:transition spd="slow" advTm="46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aphicFrame>
        <p:nvGraphicFramePr>
          <p:cNvPr id="5" name="Content Placeholder 2">
            <a:extLst>
              <a:ext uri="{FF2B5EF4-FFF2-40B4-BE49-F238E27FC236}">
                <a16:creationId xmlns:a16="http://schemas.microsoft.com/office/drawing/2014/main" id="{2CC2DD42-A3D8-4A29-AD08-5CFBB1E094D5}"/>
              </a:ext>
            </a:extLst>
          </p:cNvPr>
          <p:cNvGraphicFramePr>
            <a:graphicFrameLocks noGrp="1"/>
          </p:cNvGraphicFramePr>
          <p:nvPr>
            <p:ph sz="half" idx="2"/>
            <p:extLst>
              <p:ext uri="{D42A27DB-BD31-4B8C-83A1-F6EECF244321}">
                <p14:modId xmlns:p14="http://schemas.microsoft.com/office/powerpoint/2010/main" val="1761912264"/>
              </p:ext>
            </p:extLst>
          </p:nvPr>
        </p:nvGraphicFramePr>
        <p:xfrm>
          <a:off x="4629150" y="1825625"/>
          <a:ext cx="3886200" cy="4176713"/>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2" name="Title 1"/>
          <p:cNvSpPr>
            <a:spLocks noGrp="1"/>
          </p:cNvSpPr>
          <p:nvPr>
            <p:ph type="title"/>
          </p:nvPr>
        </p:nvSpPr>
        <p:spPr>
          <a:xfrm>
            <a:off x="628650" y="1330036"/>
            <a:ext cx="3258127" cy="4867564"/>
          </a:xfrm>
        </p:spPr>
        <p:txBody>
          <a:bodyPr>
            <a:noAutofit/>
          </a:bodyPr>
          <a:lstStyle/>
          <a:p>
            <a:r>
              <a:rPr lang="en-US" dirty="0"/>
              <a:t>Ulcers </a:t>
            </a:r>
            <a:br>
              <a:rPr lang="en-US" dirty="0"/>
            </a:br>
            <a:br>
              <a:rPr lang="en-US" dirty="0"/>
            </a:br>
            <a:r>
              <a:rPr lang="en-US" dirty="0"/>
              <a:t>Bowel obstructions </a:t>
            </a:r>
            <a:br>
              <a:rPr lang="en-US" dirty="0"/>
            </a:br>
            <a:br>
              <a:rPr lang="en-US" dirty="0"/>
            </a:br>
            <a:r>
              <a:rPr lang="en-US" dirty="0"/>
              <a:t>Hernias  </a:t>
            </a:r>
            <a:br>
              <a:rPr lang="en-US" dirty="0"/>
            </a:br>
            <a:br>
              <a:rPr lang="en-US" dirty="0"/>
            </a:br>
            <a:r>
              <a:rPr lang="en-US" dirty="0"/>
              <a:t>Gallstones/ Kidney Stones</a:t>
            </a:r>
            <a:br>
              <a:rPr lang="en-US" dirty="0"/>
            </a:br>
            <a:endParaRPr lang="en-US" dirty="0"/>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71840516"/>
      </p:ext>
    </p:extLst>
  </p:cSld>
  <p:clrMapOvr>
    <a:masterClrMapping/>
  </p:clrMapOvr>
  <mc:AlternateContent xmlns:mc="http://schemas.openxmlformats.org/markup-compatibility/2006" xmlns:p14="http://schemas.microsoft.com/office/powerpoint/2010/main">
    <mc:Choice Requires="p14">
      <p:transition spd="slow" p14:dur="2000" advTm="44270"/>
    </mc:Choice>
    <mc:Fallback xmlns="">
      <p:transition spd="slow" advTm="442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5297" name="Rectangle 1"/>
          <p:cNvSpPr>
            <a:spLocks noGrp="1" noChangeArrowheads="1"/>
          </p:cNvSpPr>
          <p:nvPr>
            <p:ph type="title"/>
          </p:nvPr>
        </p:nvSpPr>
        <p:spPr/>
        <p:txBody>
          <a:bodyPr>
            <a:normAutofit/>
          </a:bodyPr>
          <a:lstStyle/>
          <a:p>
            <a:r>
              <a:rPr lang="en-US" sz="3200" dirty="0">
                <a:sym typeface="Gill Sans Light" charset="0"/>
              </a:rPr>
              <a:t>Food Intolerances</a:t>
            </a:r>
          </a:p>
        </p:txBody>
      </p:sp>
      <p:sp>
        <p:nvSpPr>
          <p:cNvPr id="55298" name="Rectangle 2"/>
          <p:cNvSpPr>
            <a:spLocks noGrp="1" noChangeArrowheads="1"/>
          </p:cNvSpPr>
          <p:nvPr>
            <p:ph idx="1"/>
          </p:nvPr>
        </p:nvSpPr>
        <p:spPr/>
        <p:txBody>
          <a:bodyPr>
            <a:normAutofit/>
          </a:bodyPr>
          <a:lstStyle/>
          <a:p>
            <a:r>
              <a:rPr lang="en-US" dirty="0">
                <a:sym typeface="Gill Sans" charset="0"/>
              </a:rPr>
              <a:t>Food intolerances may persist beyond the first year and sometimes can be lifelong </a:t>
            </a:r>
          </a:p>
          <a:p>
            <a:r>
              <a:rPr lang="en-US" dirty="0">
                <a:sym typeface="Gill Sans" charset="0"/>
              </a:rPr>
              <a:t>Remember to eat slowly, chew food well, separate liquids and solids and prepare foods with moist cooking methods </a:t>
            </a:r>
          </a:p>
          <a:p>
            <a:r>
              <a:rPr lang="en-US" dirty="0">
                <a:sym typeface="Gill Sans" charset="0"/>
              </a:rPr>
              <a:t>Try braising, boiling, steaming, poaching or simmering food for optimal food tolerance       </a:t>
            </a:r>
          </a:p>
          <a:p>
            <a:r>
              <a:rPr lang="en-US" dirty="0"/>
              <a:t>Common problematic foods:</a:t>
            </a:r>
          </a:p>
          <a:p>
            <a:pPr lvl="1"/>
            <a:r>
              <a:rPr lang="en-US" dirty="0"/>
              <a:t>Bread, rice, pasta, eggs, dry cooked meat/ pork/chicken, raw vegetables, lactose containing foods</a:t>
            </a:r>
          </a:p>
          <a:p>
            <a:r>
              <a:rPr lang="en-US" dirty="0">
                <a:sym typeface="Gill Sans" charset="0"/>
              </a:rPr>
              <a:t>Other helpful tips:</a:t>
            </a:r>
          </a:p>
          <a:p>
            <a:pPr lvl="2"/>
            <a:r>
              <a:rPr lang="en-US" dirty="0">
                <a:sym typeface="Gill Sans" charset="0"/>
              </a:rPr>
              <a:t>Use a slow cooker, crock pot or instant pot </a:t>
            </a:r>
          </a:p>
          <a:p>
            <a:pPr lvl="2"/>
            <a:r>
              <a:rPr lang="en-US" dirty="0">
                <a:sym typeface="Gill Sans" charset="0"/>
              </a:rPr>
              <a:t>Cook with tomato juice, stock, broth or low-fat cream soups</a:t>
            </a:r>
          </a:p>
          <a:p>
            <a:pPr lvl="2"/>
            <a:r>
              <a:rPr lang="en-US" dirty="0">
                <a:sym typeface="Gill Sans" charset="0"/>
              </a:rPr>
              <a:t>Try stew or chilis</a:t>
            </a:r>
          </a:p>
          <a:p>
            <a:pPr lvl="2"/>
            <a:r>
              <a:rPr lang="en-US" dirty="0">
                <a:sym typeface="Gill Sans" charset="0"/>
              </a:rPr>
              <a:t>Use sauces such as mild salsa or low- fat gravy</a:t>
            </a:r>
          </a:p>
          <a:p>
            <a:pPr lvl="2"/>
            <a:r>
              <a:rPr lang="en-US" dirty="0">
                <a:sym typeface="Gill Sans" charset="0"/>
              </a:rPr>
              <a:t>Avoid grilled meat</a:t>
            </a:r>
          </a:p>
          <a:p>
            <a:pPr lvl="2"/>
            <a:r>
              <a:rPr lang="en-US" dirty="0">
                <a:sym typeface="Gill Sans" charset="0"/>
              </a:rPr>
              <a:t>Be mindful of hidden fat and sugar</a:t>
            </a:r>
          </a:p>
          <a:p>
            <a:pPr lvl="2"/>
            <a:endParaRPr lang="en-US" dirty="0">
              <a:sym typeface="Gill Sans" charset="0"/>
            </a:endParaRPr>
          </a:p>
          <a:p>
            <a:r>
              <a:rPr lang="en-US" dirty="0">
                <a:sym typeface="Gill Sans" charset="0"/>
              </a:rPr>
              <a:t>Note: If food tolerance does not improve or worsens despite following recommendations, contact your surgeon or family doctor.</a:t>
            </a:r>
          </a:p>
          <a:p>
            <a:pPr lvl="3"/>
            <a:endParaRPr lang="en-US" dirty="0">
              <a:sym typeface="Gill Sans" charset="0"/>
            </a:endParaRPr>
          </a:p>
        </p:txBody>
      </p:sp>
      <p:pic>
        <p:nvPicPr>
          <p:cNvPr id="70" name="Graphic 69" descr="Fork and knife">
            <a:extLst>
              <a:ext uri="{FF2B5EF4-FFF2-40B4-BE49-F238E27FC236}">
                <a16:creationId xmlns:a16="http://schemas.microsoft.com/office/drawing/2014/main" id="{99D3C79E-D5F2-467E-9C4A-D0A7F570489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717645" y="3624788"/>
            <a:ext cx="1143455" cy="1143455"/>
          </a:xfrm>
          <a:prstGeom prst="rect">
            <a:avLst/>
          </a:prstGeom>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65912568"/>
      </p:ext>
    </p:extLst>
  </p:cSld>
  <p:clrMapOvr>
    <a:masterClrMapping/>
  </p:clrMapOvr>
  <p:transition advTm="86322"/>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5" name="Rectangle 1"/>
          <p:cNvSpPr>
            <a:spLocks noGrp="1" noChangeArrowheads="1"/>
          </p:cNvSpPr>
          <p:nvPr>
            <p:ph type="title"/>
          </p:nvPr>
        </p:nvSpPr>
        <p:spPr/>
        <p:txBody>
          <a:bodyPr>
            <a:normAutofit/>
          </a:bodyPr>
          <a:lstStyle/>
          <a:p>
            <a:r>
              <a:rPr lang="en-US" sz="3600" dirty="0">
                <a:sym typeface="Gill Sans Light" charset="0"/>
              </a:rPr>
              <a:t>Dehydration</a:t>
            </a:r>
          </a:p>
        </p:txBody>
      </p:sp>
      <p:sp>
        <p:nvSpPr>
          <p:cNvPr id="71682" name="Rectangle 2"/>
          <p:cNvSpPr>
            <a:spLocks noGrp="1" noChangeArrowheads="1"/>
          </p:cNvSpPr>
          <p:nvPr>
            <p:ph idx="1"/>
          </p:nvPr>
        </p:nvSpPr>
        <p:spPr/>
        <p:txBody>
          <a:bodyPr/>
          <a:lstStyle/>
          <a:p>
            <a:endParaRPr lang="en-US">
              <a:sym typeface="Gill Sans"/>
            </a:endParaRPr>
          </a:p>
          <a:p>
            <a:endParaRPr lang="en-US">
              <a:sym typeface="Gill Sans"/>
            </a:endParaRPr>
          </a:p>
        </p:txBody>
      </p:sp>
      <p:pic>
        <p:nvPicPr>
          <p:cNvPr id="16" name="Picture 15" descr="A glass of water&#10;&#10;Description automatically generated">
            <a:extLst>
              <a:ext uri="{FF2B5EF4-FFF2-40B4-BE49-F238E27FC236}">
                <a16:creationId xmlns:a16="http://schemas.microsoft.com/office/drawing/2014/main" id="{BBA52B4D-2DD2-4449-A5EB-424EBC0F20B8}"/>
              </a:ext>
            </a:extLst>
          </p:cNvPr>
          <p:cNvPicPr>
            <a:picLocks noChangeAspect="1"/>
          </p:cNvPicPr>
          <p:nvPr/>
        </p:nvPicPr>
        <p:blipFill rotWithShape="1">
          <a:blip r:embed="rId5">
            <a:alphaModFix/>
            <a:extLst>
              <a:ext uri="{28A0092B-C50C-407E-A947-70E740481C1C}">
                <a14:useLocalDpi xmlns:a14="http://schemas.microsoft.com/office/drawing/2010/main" val="0"/>
              </a:ext>
            </a:extLst>
          </a:blip>
          <a:srcRect l="9862" r="25159" b="1"/>
          <a:stretch/>
        </p:blipFill>
        <p:spPr>
          <a:xfrm>
            <a:off x="6532626" y="2120544"/>
            <a:ext cx="1937263" cy="1934153"/>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effectLst>
            <a:softEdge rad="0"/>
          </a:effectLst>
        </p:spPr>
      </p:pic>
      <p:sp>
        <p:nvSpPr>
          <p:cNvPr id="71683" name="Rectangle 2"/>
          <p:cNvSpPr txBox="1">
            <a:spLocks noChangeArrowheads="1"/>
          </p:cNvSpPr>
          <p:nvPr/>
        </p:nvSpPr>
        <p:spPr bwMode="auto">
          <a:xfrm>
            <a:off x="674111" y="1403570"/>
            <a:ext cx="5207247" cy="4708852"/>
          </a:xfrm>
          <a:prstGeom prst="rect">
            <a:avLst/>
          </a:prstGeom>
          <a:noFill/>
          <a:ln w="12700">
            <a:noFill/>
            <a:miter lim="800000"/>
            <a:headEnd/>
            <a:tailEnd/>
          </a:ln>
        </p:spPr>
        <p:txBody>
          <a:bodyPr lIns="35719" tIns="35719" rIns="35719" bIns="35719"/>
          <a:lstStyle/>
          <a:p>
            <a:pPr marL="285750" indent="-285750" defTabSz="685800">
              <a:lnSpc>
                <a:spcPct val="110000"/>
              </a:lnSpc>
              <a:spcBef>
                <a:spcPts val="750"/>
              </a:spcBef>
              <a:buSzPct val="60000"/>
              <a:buFont typeface="Arial" panose="020B0604020202020204" pitchFamily="34" charset="0"/>
              <a:buChar char="•"/>
            </a:pPr>
            <a:r>
              <a:rPr lang="en-US" dirty="0">
                <a:solidFill>
                  <a:srgbClr val="002060"/>
                </a:solidFill>
                <a:latin typeface="Gilroy" panose="00000500000000000000"/>
              </a:rPr>
              <a:t>Not drinking enough fluids can increase your risk for dehydration</a:t>
            </a:r>
          </a:p>
          <a:p>
            <a:pPr marL="285750" indent="-285750" defTabSz="685800">
              <a:lnSpc>
                <a:spcPct val="110000"/>
              </a:lnSpc>
              <a:spcBef>
                <a:spcPts val="750"/>
              </a:spcBef>
              <a:buSzPct val="60000"/>
              <a:buFont typeface="Arial" panose="020B0604020202020204" pitchFamily="34" charset="0"/>
              <a:buChar char="•"/>
            </a:pPr>
            <a:r>
              <a:rPr lang="en-US" dirty="0">
                <a:solidFill>
                  <a:srgbClr val="002060"/>
                </a:solidFill>
                <a:latin typeface="Gilroy" panose="00000500000000000000"/>
              </a:rPr>
              <a:t>Symptoms may include thirst, dry mouth, headache, dizziness </a:t>
            </a:r>
          </a:p>
          <a:p>
            <a:pPr marL="400050" indent="-285750" defTabSz="685800">
              <a:lnSpc>
                <a:spcPct val="110000"/>
              </a:lnSpc>
              <a:spcBef>
                <a:spcPts val="750"/>
              </a:spcBef>
              <a:buSzPct val="60000"/>
              <a:buFont typeface="Arial" panose="020B0604020202020204" pitchFamily="34" charset="0"/>
              <a:buChar char="•"/>
            </a:pPr>
            <a:r>
              <a:rPr lang="en-US" dirty="0">
                <a:solidFill>
                  <a:srgbClr val="002060"/>
                </a:solidFill>
                <a:latin typeface="Gilroy" panose="00000500000000000000"/>
              </a:rPr>
              <a:t>To prevent dehydration:</a:t>
            </a:r>
          </a:p>
          <a:p>
            <a:pPr marL="666129" indent="-285750" defTabSz="685800">
              <a:lnSpc>
                <a:spcPct val="110000"/>
              </a:lnSpc>
              <a:spcBef>
                <a:spcPts val="750"/>
              </a:spcBef>
              <a:buSzPct val="60000"/>
              <a:buFont typeface="Arial" panose="020B0604020202020204" pitchFamily="34" charset="0"/>
              <a:buChar char="•"/>
            </a:pPr>
            <a:r>
              <a:rPr lang="en-US" dirty="0">
                <a:solidFill>
                  <a:srgbClr val="002060"/>
                </a:solidFill>
                <a:latin typeface="Gilroy" panose="00000500000000000000"/>
              </a:rPr>
              <a:t>Aim for at least 6 to 8 cups  (1500 to 2000 milliliters) of noncarbonated, non caffeinated fluid per day</a:t>
            </a:r>
          </a:p>
          <a:p>
            <a:pPr marL="666129" indent="-285750" defTabSz="685800">
              <a:lnSpc>
                <a:spcPct val="110000"/>
              </a:lnSpc>
              <a:spcBef>
                <a:spcPts val="750"/>
              </a:spcBef>
              <a:buSzPct val="60000"/>
              <a:buFont typeface="Arial" panose="020B0604020202020204" pitchFamily="34" charset="0"/>
              <a:buChar char="•"/>
            </a:pPr>
            <a:r>
              <a:rPr lang="en-US" dirty="0">
                <a:solidFill>
                  <a:srgbClr val="002060"/>
                </a:solidFill>
                <a:latin typeface="Gilroy" panose="00000500000000000000"/>
              </a:rPr>
              <a:t>Drink more if you are very active, sweat excessively or are experiencing vomiting or diarrhea</a:t>
            </a:r>
          </a:p>
          <a:p>
            <a:pPr marL="666129" indent="-285750" defTabSz="685800">
              <a:lnSpc>
                <a:spcPct val="110000"/>
              </a:lnSpc>
              <a:spcBef>
                <a:spcPts val="750"/>
              </a:spcBef>
              <a:buSzPct val="60000"/>
              <a:buFont typeface="Arial" panose="020B0604020202020204" pitchFamily="34" charset="0"/>
              <a:buChar char="•"/>
            </a:pPr>
            <a:r>
              <a:rPr lang="en-US" dirty="0">
                <a:solidFill>
                  <a:srgbClr val="002060"/>
                </a:solidFill>
                <a:latin typeface="Gilroy" panose="00000500000000000000"/>
              </a:rPr>
              <a:t>Always carry a water bottle with you and remember to sip throughout the day</a:t>
            </a:r>
          </a:p>
          <a:p>
            <a:pPr marL="742950" lvl="1" indent="-171450" defTabSz="685800">
              <a:lnSpc>
                <a:spcPct val="110000"/>
              </a:lnSpc>
              <a:spcBef>
                <a:spcPts val="750"/>
              </a:spcBef>
              <a:buSzPct val="60000"/>
              <a:buFont typeface="Wingdings" panose="05000000000000000000" pitchFamily="2" charset="2"/>
              <a:buChar char="§"/>
            </a:pPr>
            <a:endParaRPr lang="en-US" sz="1600" dirty="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8900935"/>
      </p:ext>
    </p:extLst>
  </p:cSld>
  <p:clrMapOvr>
    <a:masterClrMapping/>
  </p:clrMapOvr>
  <p:transition advTm="39555"/>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A08859-2013-4721-AB21-A8E4BDF52001}"/>
              </a:ext>
            </a:extLst>
          </p:cNvPr>
          <p:cNvSpPr>
            <a:spLocks noGrp="1"/>
          </p:cNvSpPr>
          <p:nvPr>
            <p:ph type="title"/>
          </p:nvPr>
        </p:nvSpPr>
        <p:spPr/>
        <p:txBody>
          <a:bodyPr>
            <a:normAutofit/>
          </a:bodyPr>
          <a:lstStyle/>
          <a:p>
            <a:r>
              <a:rPr lang="en-US" sz="3200" dirty="0">
                <a:sym typeface="Gill Sans Light" charset="0"/>
              </a:rPr>
              <a:t>Constipation</a:t>
            </a:r>
            <a:endParaRPr lang="en-US" sz="3200" dirty="0"/>
          </a:p>
        </p:txBody>
      </p:sp>
      <p:sp>
        <p:nvSpPr>
          <p:cNvPr id="39" name="Content Placeholder 2">
            <a:extLst>
              <a:ext uri="{FF2B5EF4-FFF2-40B4-BE49-F238E27FC236}">
                <a16:creationId xmlns:a16="http://schemas.microsoft.com/office/drawing/2014/main" id="{305E8FF2-ABF9-4DFB-8423-87B192CFD28D}"/>
              </a:ext>
            </a:extLst>
          </p:cNvPr>
          <p:cNvSpPr>
            <a:spLocks noGrp="1"/>
          </p:cNvSpPr>
          <p:nvPr>
            <p:ph idx="1"/>
          </p:nvPr>
        </p:nvSpPr>
        <p:spPr/>
        <p:txBody>
          <a:bodyPr>
            <a:normAutofit/>
          </a:bodyPr>
          <a:lstStyle/>
          <a:p>
            <a:r>
              <a:rPr lang="en-US" sz="2000" dirty="0"/>
              <a:t>If you experience occasional or regular constipation:</a:t>
            </a:r>
          </a:p>
          <a:p>
            <a:pPr lvl="1"/>
            <a:r>
              <a:rPr lang="en-US" sz="2000" dirty="0"/>
              <a:t>Add inulin-based fiber to liquids or foods (</a:t>
            </a:r>
            <a:r>
              <a:rPr lang="en-US" sz="2000" dirty="0" err="1"/>
              <a:t>Fiberrific</a:t>
            </a:r>
            <a:r>
              <a:rPr lang="en-US" sz="2000" dirty="0"/>
              <a:t>®)</a:t>
            </a:r>
          </a:p>
          <a:p>
            <a:pPr lvl="1"/>
            <a:r>
              <a:rPr lang="en-US" sz="2000" dirty="0"/>
              <a:t>Make sure you are drinking 6-8 cups (1500mL to 2000mL) of fluid daily</a:t>
            </a:r>
          </a:p>
          <a:p>
            <a:pPr lvl="1"/>
            <a:r>
              <a:rPr lang="en-US" sz="2000" dirty="0"/>
              <a:t>Increase your physical activity level</a:t>
            </a:r>
          </a:p>
          <a:p>
            <a:pPr lvl="1"/>
            <a:r>
              <a:rPr lang="en-US" sz="2000" dirty="0"/>
              <a:t>Include high fiber foods in your diet</a:t>
            </a:r>
          </a:p>
          <a:p>
            <a:pPr lvl="1"/>
            <a:r>
              <a:rPr lang="en-US" sz="2000" dirty="0"/>
              <a:t>If you have not had a bowel movement for 3 days, take </a:t>
            </a:r>
            <a:r>
              <a:rPr lang="en-US" sz="2000" dirty="0" err="1"/>
              <a:t>Senokot</a:t>
            </a:r>
            <a:r>
              <a:rPr lang="en-US" sz="2000" dirty="0"/>
              <a:t> S® (1 or 2  times per day)  </a:t>
            </a:r>
          </a:p>
          <a:p>
            <a:pPr lvl="1"/>
            <a:r>
              <a:rPr lang="en-US" sz="2000" dirty="0"/>
              <a:t>If no bowel movement on day 4, take Milk of Magnesia ® or </a:t>
            </a:r>
            <a:r>
              <a:rPr lang="en-US" sz="2000" dirty="0" err="1"/>
              <a:t>Restoralax</a:t>
            </a:r>
            <a:r>
              <a:rPr lang="en-US" sz="2000" dirty="0"/>
              <a:t> ® as directed on the container</a:t>
            </a:r>
          </a:p>
          <a:p>
            <a:r>
              <a:rPr lang="en-US" sz="2000" dirty="0"/>
              <a:t>Contact your family doctor if symptoms persist</a:t>
            </a:r>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43592612"/>
      </p:ext>
    </p:extLst>
  </p:cSld>
  <p:clrMapOvr>
    <a:masterClrMapping/>
  </p:clrMapOvr>
  <mc:AlternateContent xmlns:mc="http://schemas.openxmlformats.org/markup-compatibility/2006" xmlns:p14="http://schemas.microsoft.com/office/powerpoint/2010/main">
    <mc:Choice Requires="p14">
      <p:transition spd="slow" p14:dur="2000" advTm="47710"/>
    </mc:Choice>
    <mc:Fallback xmlns="">
      <p:transition spd="slow" advTm="477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609600" y="365125"/>
            <a:ext cx="8026400" cy="641639"/>
          </a:xfrm>
        </p:spPr>
        <p:txBody>
          <a:bodyPr>
            <a:normAutofit fontScale="90000"/>
          </a:bodyPr>
          <a:lstStyle/>
          <a:p>
            <a:pPr algn="ctr"/>
            <a:br>
              <a:rPr lang="en-US" sz="3600" dirty="0"/>
            </a:br>
            <a:r>
              <a:rPr lang="en-US" sz="4000" dirty="0">
                <a:solidFill>
                  <a:srgbClr val="002060"/>
                </a:solidFill>
                <a:latin typeface="☞GILROY-BOLD"/>
              </a:rPr>
              <a:t>Dumping Syndrome</a:t>
            </a:r>
            <a:br>
              <a:rPr lang="en-US" sz="4000" dirty="0"/>
            </a:br>
            <a:endParaRPr lang="en-US" sz="4000" dirty="0"/>
          </a:p>
        </p:txBody>
      </p:sp>
      <p:sp>
        <p:nvSpPr>
          <p:cNvPr id="3" name="Rectangle 2">
            <a:extLst>
              <a:ext uri="{FF2B5EF4-FFF2-40B4-BE49-F238E27FC236}">
                <a16:creationId xmlns:a16="http://schemas.microsoft.com/office/drawing/2014/main" id="{809A98F5-CCDE-408E-9AED-7AE2E61F5BE9}"/>
              </a:ext>
            </a:extLst>
          </p:cNvPr>
          <p:cNvSpPr/>
          <p:nvPr/>
        </p:nvSpPr>
        <p:spPr>
          <a:xfrm>
            <a:off x="267854" y="5430982"/>
            <a:ext cx="4802909" cy="923330"/>
          </a:xfrm>
          <a:prstGeom prst="rect">
            <a:avLst/>
          </a:prstGeom>
        </p:spPr>
        <p:txBody>
          <a:bodyPr wrap="square">
            <a:spAutoFit/>
          </a:bodyPr>
          <a:lstStyle/>
          <a:p>
            <a:r>
              <a:rPr lang="en-CA" dirty="0">
                <a:hlinkClick r:id="rId5"/>
              </a:rPr>
              <a:t>https://youtu.be/6iinFDB4g1M</a:t>
            </a:r>
            <a:br>
              <a:rPr lang="en-CA" dirty="0"/>
            </a:br>
            <a:r>
              <a:rPr lang="en-CA" dirty="0">
                <a:hlinkClick r:id="rId6"/>
              </a:rPr>
              <a:t>https://youtu.be/tAPb7GRfIJE</a:t>
            </a:r>
            <a:br>
              <a:rPr lang="en-CA" dirty="0"/>
            </a:br>
            <a:endParaRPr lang="en-US" dirty="0"/>
          </a:p>
        </p:txBody>
      </p:sp>
      <p:graphicFrame>
        <p:nvGraphicFramePr>
          <p:cNvPr id="6" name="Table 5">
            <a:extLst>
              <a:ext uri="{FF2B5EF4-FFF2-40B4-BE49-F238E27FC236}">
                <a16:creationId xmlns:a16="http://schemas.microsoft.com/office/drawing/2014/main" id="{CC38402D-F63F-4D83-AC80-11137D7D7156}"/>
              </a:ext>
            </a:extLst>
          </p:cNvPr>
          <p:cNvGraphicFramePr>
            <a:graphicFrameLocks noGrp="1"/>
          </p:cNvGraphicFramePr>
          <p:nvPr>
            <p:extLst>
              <p:ext uri="{D42A27DB-BD31-4B8C-83A1-F6EECF244321}">
                <p14:modId xmlns:p14="http://schemas.microsoft.com/office/powerpoint/2010/main" val="2853143355"/>
              </p:ext>
            </p:extLst>
          </p:nvPr>
        </p:nvGraphicFramePr>
        <p:xfrm>
          <a:off x="267854" y="1200728"/>
          <a:ext cx="8578918" cy="5070234"/>
        </p:xfrm>
        <a:graphic>
          <a:graphicData uri="http://schemas.openxmlformats.org/drawingml/2006/table">
            <a:tbl>
              <a:tblPr firstRow="1" bandRow="1">
                <a:tableStyleId>{5DA37D80-6434-44D0-A028-1B22A696006F}</a:tableStyleId>
              </a:tblPr>
              <a:tblGrid>
                <a:gridCol w="2827209">
                  <a:extLst>
                    <a:ext uri="{9D8B030D-6E8A-4147-A177-3AD203B41FA5}">
                      <a16:colId xmlns:a16="http://schemas.microsoft.com/office/drawing/2014/main" val="20000"/>
                    </a:ext>
                  </a:extLst>
                </a:gridCol>
                <a:gridCol w="5751709">
                  <a:extLst>
                    <a:ext uri="{9D8B030D-6E8A-4147-A177-3AD203B41FA5}">
                      <a16:colId xmlns:a16="http://schemas.microsoft.com/office/drawing/2014/main" val="20001"/>
                    </a:ext>
                  </a:extLst>
                </a:gridCol>
              </a:tblGrid>
              <a:tr h="883669">
                <a:tc>
                  <a:txBody>
                    <a:bodyPr/>
                    <a:lstStyle/>
                    <a:p>
                      <a:r>
                        <a:rPr lang="en-US" sz="1200" b="0" dirty="0">
                          <a:solidFill>
                            <a:srgbClr val="002060"/>
                          </a:solidFill>
                          <a:latin typeface="Gilroy"/>
                        </a:rPr>
                        <a:t>Symptoms</a:t>
                      </a:r>
                    </a:p>
                  </a:txBody>
                  <a:tcPr/>
                </a:tc>
                <a:tc>
                  <a:txBody>
                    <a:bodyPr/>
                    <a:lstStyle/>
                    <a:p>
                      <a:pPr marL="0" marR="0" lvl="2" indent="0" algn="l" defTabSz="685783"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b="0" kern="1200" dirty="0">
                          <a:solidFill>
                            <a:srgbClr val="002060"/>
                          </a:solidFill>
                          <a:latin typeface="Gilroy"/>
                        </a:rPr>
                        <a:t>Blurred vision, weakness, diarrhea, abdominal pain, nausea or vomiting, heart palpitations, flushing, reactive hypoglycemia </a:t>
                      </a:r>
                    </a:p>
                  </a:txBody>
                  <a:tcPr/>
                </a:tc>
                <a:extLst>
                  <a:ext uri="{0D108BD9-81ED-4DB2-BD59-A6C34878D82A}">
                    <a16:rowId xmlns:a16="http://schemas.microsoft.com/office/drawing/2014/main" val="10000"/>
                  </a:ext>
                </a:extLst>
              </a:tr>
              <a:tr h="1238586">
                <a:tc>
                  <a:txBody>
                    <a:bodyPr/>
                    <a:lstStyle/>
                    <a:p>
                      <a:r>
                        <a:rPr lang="en-US" sz="1200" dirty="0">
                          <a:solidFill>
                            <a:srgbClr val="002060"/>
                          </a:solidFill>
                          <a:latin typeface="Gilroy"/>
                        </a:rPr>
                        <a:t>When does it happen?</a:t>
                      </a:r>
                    </a:p>
                  </a:txBody>
                  <a:tcPr/>
                </a:tc>
                <a:tc>
                  <a:txBody>
                    <a:bodyPr/>
                    <a:lstStyle/>
                    <a:p>
                      <a:r>
                        <a:rPr lang="en-US" sz="1200" dirty="0">
                          <a:solidFill>
                            <a:srgbClr val="002060"/>
                          </a:solidFill>
                          <a:latin typeface="Gilroy"/>
                        </a:rPr>
                        <a:t>20-30 minutes after eating a meal or snack containing</a:t>
                      </a:r>
                      <a:r>
                        <a:rPr lang="en-US" sz="1200" baseline="0" dirty="0">
                          <a:solidFill>
                            <a:srgbClr val="002060"/>
                          </a:solidFill>
                          <a:latin typeface="Gilroy"/>
                        </a:rPr>
                        <a:t> high sugar or high fat foods</a:t>
                      </a:r>
                    </a:p>
                    <a:p>
                      <a:endParaRPr lang="en-US" sz="1200" baseline="0" dirty="0">
                        <a:solidFill>
                          <a:srgbClr val="002060"/>
                        </a:solidFill>
                        <a:latin typeface="Gilroy"/>
                      </a:endParaRPr>
                    </a:p>
                    <a:p>
                      <a:r>
                        <a:rPr lang="en-US" sz="1200" baseline="0" dirty="0">
                          <a:solidFill>
                            <a:srgbClr val="002060"/>
                          </a:solidFill>
                          <a:latin typeface="Gilroy"/>
                        </a:rPr>
                        <a:t>Some individuals experience dumping syndrome 2 hours after eating high sugar or high fat foods. This is called late dumping syndrome (or reactive hypoglycemia). Late dumping causes low blood sugars.</a:t>
                      </a:r>
                      <a:endParaRPr lang="en-US" sz="1200" dirty="0">
                        <a:solidFill>
                          <a:srgbClr val="002060"/>
                        </a:solidFill>
                        <a:latin typeface="Gilroy"/>
                      </a:endParaRPr>
                    </a:p>
                  </a:txBody>
                  <a:tcPr/>
                </a:tc>
                <a:extLst>
                  <a:ext uri="{0D108BD9-81ED-4DB2-BD59-A6C34878D82A}">
                    <a16:rowId xmlns:a16="http://schemas.microsoft.com/office/drawing/2014/main" val="2676176938"/>
                  </a:ext>
                </a:extLst>
              </a:tr>
              <a:tr h="883669">
                <a:tc>
                  <a:txBody>
                    <a:bodyPr/>
                    <a:lstStyle/>
                    <a:p>
                      <a:r>
                        <a:rPr lang="en-US" sz="1200" dirty="0">
                          <a:solidFill>
                            <a:srgbClr val="002060"/>
                          </a:solidFill>
                          <a:latin typeface="Gilroy"/>
                        </a:rPr>
                        <a:t>Why</a:t>
                      </a:r>
                      <a:r>
                        <a:rPr lang="en-US" sz="1200" baseline="0" dirty="0">
                          <a:solidFill>
                            <a:srgbClr val="002060"/>
                          </a:solidFill>
                          <a:latin typeface="Gilroy"/>
                        </a:rPr>
                        <a:t> does it happen?</a:t>
                      </a:r>
                      <a:endParaRPr lang="en-US" sz="1200" dirty="0">
                        <a:solidFill>
                          <a:srgbClr val="002060"/>
                        </a:solidFill>
                        <a:latin typeface="Gilroy"/>
                      </a:endParaRPr>
                    </a:p>
                  </a:txBody>
                  <a:tcPr/>
                </a:tc>
                <a:tc>
                  <a:txBody>
                    <a:bodyPr/>
                    <a:lstStyle/>
                    <a:p>
                      <a:r>
                        <a:rPr lang="en-US" sz="1200" dirty="0">
                          <a:solidFill>
                            <a:srgbClr val="002060"/>
                          </a:solidFill>
                          <a:latin typeface="Gilroy"/>
                        </a:rPr>
                        <a:t>Physiological</a:t>
                      </a:r>
                      <a:r>
                        <a:rPr lang="en-US" sz="1200" baseline="0" dirty="0">
                          <a:solidFill>
                            <a:srgbClr val="002060"/>
                          </a:solidFill>
                          <a:latin typeface="Gilroy"/>
                        </a:rPr>
                        <a:t> reaction because of changes in digestion after bypass</a:t>
                      </a:r>
                    </a:p>
                    <a:p>
                      <a:r>
                        <a:rPr lang="en-US" sz="1200" baseline="0" dirty="0">
                          <a:solidFill>
                            <a:srgbClr val="002060"/>
                          </a:solidFill>
                          <a:latin typeface="Gilroy"/>
                        </a:rPr>
                        <a:t>Undigested concentrated food in jejunum </a:t>
                      </a:r>
                      <a:endParaRPr lang="en-US" sz="1200" dirty="0">
                        <a:solidFill>
                          <a:srgbClr val="002060"/>
                        </a:solidFill>
                        <a:latin typeface="Gilroy"/>
                      </a:endParaRPr>
                    </a:p>
                  </a:txBody>
                  <a:tcPr/>
                </a:tc>
                <a:extLst>
                  <a:ext uri="{0D108BD9-81ED-4DB2-BD59-A6C34878D82A}">
                    <a16:rowId xmlns:a16="http://schemas.microsoft.com/office/drawing/2014/main" val="3890517223"/>
                  </a:ext>
                </a:extLst>
              </a:tr>
              <a:tr h="2064310">
                <a:tc>
                  <a:txBody>
                    <a:bodyPr/>
                    <a:lstStyle/>
                    <a:p>
                      <a:r>
                        <a:rPr lang="en-US" sz="1200" dirty="0">
                          <a:solidFill>
                            <a:srgbClr val="002060"/>
                          </a:solidFill>
                          <a:latin typeface="Gilroy"/>
                        </a:rPr>
                        <a:t>Management</a:t>
                      </a:r>
                    </a:p>
                  </a:txBody>
                  <a:tcPr/>
                </a:tc>
                <a:tc>
                  <a:txBody>
                    <a:bodyPr/>
                    <a:lstStyle/>
                    <a:p>
                      <a:r>
                        <a:rPr lang="en-US" sz="1200" dirty="0">
                          <a:solidFill>
                            <a:srgbClr val="002060"/>
                          </a:solidFill>
                          <a:latin typeface="Gilroy"/>
                        </a:rPr>
                        <a:t>Avoid high sugar</a:t>
                      </a:r>
                      <a:r>
                        <a:rPr lang="en-US" sz="1200" baseline="0" dirty="0">
                          <a:solidFill>
                            <a:srgbClr val="002060"/>
                          </a:solidFill>
                          <a:latin typeface="Gilroy"/>
                        </a:rPr>
                        <a:t> and high fat foods</a:t>
                      </a:r>
                    </a:p>
                    <a:p>
                      <a:pPr marL="171450" lvl="0" indent="-171450">
                        <a:buFont typeface="Arial" panose="020B0604020202020204" pitchFamily="34" charset="0"/>
                        <a:buChar char="•"/>
                      </a:pPr>
                      <a:r>
                        <a:rPr lang="en-US" sz="1200" dirty="0">
                          <a:solidFill>
                            <a:srgbClr val="002060"/>
                          </a:solidFill>
                          <a:latin typeface="Gilroy"/>
                        </a:rPr>
                        <a:t>Ice</a:t>
                      </a:r>
                      <a:r>
                        <a:rPr lang="en-US" sz="1200" baseline="0" dirty="0">
                          <a:solidFill>
                            <a:srgbClr val="002060"/>
                          </a:solidFill>
                          <a:latin typeface="Gilroy"/>
                        </a:rPr>
                        <a:t> cream, cake, chocolate, cookies, pastries, chips, pretzels, crackers, fried food, sweetened beverages, </a:t>
                      </a:r>
                    </a:p>
                    <a:p>
                      <a:pPr marL="171450" lvl="0" indent="-171450">
                        <a:buFont typeface="Arial" panose="020B0604020202020204" pitchFamily="34" charset="0"/>
                        <a:buChar char="•"/>
                      </a:pPr>
                      <a:endParaRPr lang="en-US" sz="1200" baseline="0" dirty="0">
                        <a:solidFill>
                          <a:srgbClr val="002060"/>
                        </a:solidFill>
                        <a:latin typeface="Gilroy"/>
                      </a:endParaRPr>
                    </a:p>
                    <a:p>
                      <a:pPr marL="0" lvl="0" indent="0">
                        <a:buFont typeface="Arial" panose="020B0604020202020204" pitchFamily="34" charset="0"/>
                        <a:buNone/>
                      </a:pPr>
                      <a:r>
                        <a:rPr lang="en-US" sz="1200" baseline="0" dirty="0">
                          <a:solidFill>
                            <a:srgbClr val="002060"/>
                          </a:solidFill>
                          <a:latin typeface="Gilroy"/>
                        </a:rPr>
                        <a:t>Read food labels</a:t>
                      </a:r>
                    </a:p>
                    <a:p>
                      <a:pPr marL="514342" lvl="1" indent="-171450">
                        <a:buFont typeface="Arial" panose="020B0604020202020204" pitchFamily="34" charset="0"/>
                        <a:buChar char="•"/>
                      </a:pPr>
                      <a:r>
                        <a:rPr lang="en-US" sz="1200" dirty="0">
                          <a:solidFill>
                            <a:srgbClr val="002060"/>
                          </a:solidFill>
                          <a:latin typeface="Gilroy"/>
                        </a:rPr>
                        <a:t>Sugar &lt;10g per serving</a:t>
                      </a:r>
                    </a:p>
                    <a:p>
                      <a:pPr marL="514342" lvl="1" indent="-171450">
                        <a:buFont typeface="Arial" panose="020B0604020202020204" pitchFamily="34" charset="0"/>
                        <a:buChar char="•"/>
                      </a:pPr>
                      <a:r>
                        <a:rPr lang="en-US" sz="1200" dirty="0">
                          <a:solidFill>
                            <a:srgbClr val="002060"/>
                          </a:solidFill>
                          <a:latin typeface="Gilroy"/>
                        </a:rPr>
                        <a:t>Fat 3g</a:t>
                      </a:r>
                      <a:r>
                        <a:rPr lang="en-US" sz="1200" baseline="0" dirty="0">
                          <a:solidFill>
                            <a:srgbClr val="002060"/>
                          </a:solidFill>
                          <a:latin typeface="Gilroy"/>
                        </a:rPr>
                        <a:t> or less OR less than 5% D.V.</a:t>
                      </a:r>
                      <a:endParaRPr lang="en-US" sz="1200" dirty="0">
                        <a:solidFill>
                          <a:srgbClr val="002060"/>
                        </a:solidFill>
                        <a:latin typeface="Gilroy"/>
                      </a:endParaRPr>
                    </a:p>
                  </a:txBody>
                  <a:tcPr/>
                </a:tc>
                <a:extLst>
                  <a:ext uri="{0D108BD9-81ED-4DB2-BD59-A6C34878D82A}">
                    <a16:rowId xmlns:a16="http://schemas.microsoft.com/office/drawing/2014/main" val="1550648941"/>
                  </a:ext>
                </a:extLst>
              </a:tr>
            </a:tbl>
          </a:graphicData>
        </a:graphic>
      </p:graphicFrame>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39931156"/>
      </p:ext>
    </p:extLst>
  </p:cSld>
  <p:clrMapOvr>
    <a:masterClrMapping/>
  </p:clrMapOvr>
  <mc:AlternateContent xmlns:mc="http://schemas.openxmlformats.org/markup-compatibility/2006" xmlns:p14="http://schemas.microsoft.com/office/powerpoint/2010/main">
    <mc:Choice Requires="p14">
      <p:transition spd="slow" p14:dur="2000" advTm="94885"/>
    </mc:Choice>
    <mc:Fallback xmlns="">
      <p:transition spd="slow" advTm="948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Hypoglycemia (Low blood sugar)</a:t>
            </a:r>
            <a:endParaRPr lang="en-CA" sz="3600" dirty="0"/>
          </a:p>
        </p:txBody>
      </p:sp>
      <p:sp>
        <p:nvSpPr>
          <p:cNvPr id="43010" name="Content Placeholder 2"/>
          <p:cNvSpPr>
            <a:spLocks noGrp="1"/>
          </p:cNvSpPr>
          <p:nvPr>
            <p:ph idx="1"/>
          </p:nvPr>
        </p:nvSpPr>
        <p:spPr/>
        <p:txBody>
          <a:bodyPr>
            <a:normAutofit/>
          </a:bodyPr>
          <a:lstStyle/>
          <a:p>
            <a:r>
              <a:rPr lang="en-US" sz="2000" dirty="0"/>
              <a:t>Low blood sugars can happen after bariatric surgery even if you were not diabetic before surgery!</a:t>
            </a:r>
          </a:p>
          <a:p>
            <a:r>
              <a:rPr lang="en-US" sz="2000" dirty="0"/>
              <a:t>If you do not get it treated right away, low blood sugar can cause a medical emergency. </a:t>
            </a:r>
          </a:p>
          <a:p>
            <a:r>
              <a:rPr lang="en-US" sz="2000" dirty="0"/>
              <a:t>A low blood sugar is 4.0mmol/L or less</a:t>
            </a:r>
          </a:p>
          <a:p>
            <a:r>
              <a:rPr lang="en-US" sz="2000" dirty="0"/>
              <a:t>What are symptoms of low blood sugar?</a:t>
            </a:r>
          </a:p>
          <a:p>
            <a:pPr lvl="1"/>
            <a:r>
              <a:rPr lang="en-US" sz="2000" dirty="0"/>
              <a:t>Shaky or dizzy</a:t>
            </a:r>
          </a:p>
          <a:p>
            <a:pPr lvl="1"/>
            <a:r>
              <a:rPr lang="en-US" sz="2000" dirty="0"/>
              <a:t>Sweaty </a:t>
            </a:r>
          </a:p>
          <a:p>
            <a:pPr lvl="1"/>
            <a:r>
              <a:rPr lang="en-US" sz="2000" dirty="0"/>
              <a:t>Weak or tired</a:t>
            </a:r>
          </a:p>
          <a:p>
            <a:pPr lvl="1"/>
            <a:r>
              <a:rPr lang="en-US" sz="2000" dirty="0"/>
              <a:t>Hungry</a:t>
            </a:r>
          </a:p>
          <a:p>
            <a:pPr lvl="1"/>
            <a:r>
              <a:rPr lang="en-US" sz="2000" dirty="0"/>
              <a:t>Headache </a:t>
            </a:r>
          </a:p>
          <a:p>
            <a:pPr lvl="1"/>
            <a:r>
              <a:rPr lang="en-US" sz="2000" dirty="0"/>
              <a:t>Upset/nervous</a:t>
            </a:r>
          </a:p>
        </p:txBody>
      </p:sp>
      <p:pic>
        <p:nvPicPr>
          <p:cNvPr id="4" name="Picture 4" descr="MP900442709[1]"/>
          <p:cNvPicPr>
            <a:picLocks noChangeAspect="1" noChangeArrowheads="1"/>
          </p:cNvPicPr>
          <p:nvPr/>
        </p:nvPicPr>
        <p:blipFill rotWithShape="1">
          <a:blip r:embed="rId5" cstate="print">
            <a:alphaModFix/>
          </a:blip>
          <a:srcRect l="16070" r="14314" b="-6"/>
          <a:stretch/>
        </p:blipFill>
        <p:spPr bwMode="auto">
          <a:xfrm>
            <a:off x="6310443" y="3656980"/>
            <a:ext cx="1937263" cy="1934153"/>
          </a:xfrm>
          <a:custGeom>
            <a:avLst/>
            <a:gdLst>
              <a:gd name="connsiteX0" fmla="*/ 3028805 w 6057610"/>
              <a:gd name="connsiteY0" fmla="*/ 0 h 6057610"/>
              <a:gd name="connsiteX1" fmla="*/ 6057610 w 6057610"/>
              <a:gd name="connsiteY1" fmla="*/ 3028805 h 6057610"/>
              <a:gd name="connsiteX2" fmla="*/ 3028805 w 6057610"/>
              <a:gd name="connsiteY2" fmla="*/ 6057610 h 6057610"/>
              <a:gd name="connsiteX3" fmla="*/ 0 w 6057610"/>
              <a:gd name="connsiteY3" fmla="*/ 3028805 h 6057610"/>
              <a:gd name="connsiteX4" fmla="*/ 3028805 w 6057610"/>
              <a:gd name="connsiteY4" fmla="*/ 0 h 605761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57610" h="6057610">
                <a:moveTo>
                  <a:pt x="3028805" y="0"/>
                </a:moveTo>
                <a:cubicBezTo>
                  <a:pt x="4701568" y="0"/>
                  <a:pt x="6057610" y="1356042"/>
                  <a:pt x="6057610" y="3028805"/>
                </a:cubicBezTo>
                <a:cubicBezTo>
                  <a:pt x="6057610" y="4701568"/>
                  <a:pt x="4701568" y="6057610"/>
                  <a:pt x="3028805" y="6057610"/>
                </a:cubicBezTo>
                <a:cubicBezTo>
                  <a:pt x="1356042" y="6057610"/>
                  <a:pt x="0" y="4701568"/>
                  <a:pt x="0" y="3028805"/>
                </a:cubicBezTo>
                <a:cubicBezTo>
                  <a:pt x="0" y="1356042"/>
                  <a:pt x="1356042" y="0"/>
                  <a:pt x="3028805" y="0"/>
                </a:cubicBezTo>
                <a:close/>
              </a:path>
            </a:pathLst>
          </a:custGeom>
          <a:noFill/>
          <a:effectLst>
            <a:softEdge rad="0"/>
          </a:effec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03501787"/>
      </p:ext>
    </p:extLst>
  </p:cSld>
  <p:clrMapOvr>
    <a:masterClrMapping/>
  </p:clrMapOvr>
  <mc:AlternateContent xmlns:mc="http://schemas.openxmlformats.org/markup-compatibility/2006" xmlns:p14="http://schemas.microsoft.com/office/powerpoint/2010/main">
    <mc:Choice Requires="p14">
      <p:transition spd="slow" p14:dur="2000" advTm="39048"/>
    </mc:Choice>
    <mc:Fallback xmlns="">
      <p:transition spd="slow" advTm="39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Hypoglycemia (Low blood sugar)</a:t>
            </a:r>
            <a:endParaRPr lang="en-CA" sz="3600" dirty="0"/>
          </a:p>
        </p:txBody>
      </p:sp>
      <p:sp>
        <p:nvSpPr>
          <p:cNvPr id="44034" name="Content Placeholder 2"/>
          <p:cNvSpPr>
            <a:spLocks noGrp="1"/>
          </p:cNvSpPr>
          <p:nvPr>
            <p:ph idx="1"/>
          </p:nvPr>
        </p:nvSpPr>
        <p:spPr/>
        <p:txBody>
          <a:bodyPr/>
          <a:lstStyle/>
          <a:p>
            <a:r>
              <a:rPr lang="en-US" sz="1800" dirty="0"/>
              <a:t>What causes a low blood sugar?</a:t>
            </a:r>
          </a:p>
          <a:p>
            <a:pPr lvl="1"/>
            <a:r>
              <a:rPr lang="en-US" sz="1800" dirty="0"/>
              <a:t>Skipping meals, long gap between meals, poor meal balance</a:t>
            </a:r>
          </a:p>
          <a:p>
            <a:pPr lvl="1"/>
            <a:r>
              <a:rPr lang="en-US" sz="1800" dirty="0"/>
              <a:t>Avoiding carbohydrates completely</a:t>
            </a:r>
          </a:p>
          <a:p>
            <a:pPr lvl="1"/>
            <a:r>
              <a:rPr lang="en-US" sz="1800" dirty="0"/>
              <a:t>Eating less than you should</a:t>
            </a:r>
          </a:p>
          <a:p>
            <a:pPr lvl="1"/>
            <a:r>
              <a:rPr lang="en-US" sz="1800" dirty="0"/>
              <a:t>Doing more physical activity than usual without eating</a:t>
            </a:r>
          </a:p>
          <a:p>
            <a:pPr lvl="1"/>
            <a:r>
              <a:rPr lang="en-US" sz="1800" dirty="0"/>
              <a:t>Drinking alcohol</a:t>
            </a:r>
          </a:p>
          <a:p>
            <a:pPr lvl="1"/>
            <a:r>
              <a:rPr lang="en-US" sz="1800" dirty="0"/>
              <a:t>Taking too much diabetes medication</a:t>
            </a:r>
          </a:p>
          <a:p>
            <a:pPr lvl="1"/>
            <a:r>
              <a:rPr lang="en-US" sz="1800" dirty="0"/>
              <a:t>Late dumping syndrome (reactive hypoglycemia); 2 hours after eating high sugar / high fat foods OR eating too fast / drinking with meals</a:t>
            </a:r>
          </a:p>
          <a:p>
            <a:pPr marL="342900" lvl="1" indent="0">
              <a:buNone/>
            </a:pPr>
            <a:endParaRPr lang="en-US" sz="1800" dirty="0"/>
          </a:p>
          <a:p>
            <a:pPr lvl="1"/>
            <a:r>
              <a:rPr lang="en-US" sz="1800" dirty="0"/>
              <a:t>Treat with DEX4 tablets OR glucose tablets (see </a:t>
            </a:r>
            <a:r>
              <a:rPr lang="en-US" sz="1800" dirty="0" err="1"/>
              <a:t>pg</a:t>
            </a:r>
            <a:r>
              <a:rPr lang="en-US" sz="1800" dirty="0"/>
              <a:t> 93 in HRH Bariatric Surgery Program resource book)</a:t>
            </a:r>
          </a:p>
          <a:p>
            <a:pPr lvl="1"/>
            <a:endParaRPr lang="en-US" sz="1800" dirty="0"/>
          </a:p>
          <a:p>
            <a:pPr lvl="1"/>
            <a:r>
              <a:rPr lang="en-US" sz="1800" dirty="0"/>
              <a:t>Speak with your family doctor if you have signs or symptoms of low blood sugars</a:t>
            </a:r>
            <a:endParaRPr lang="en-CA" sz="1800" dirty="0"/>
          </a:p>
          <a:p>
            <a:endParaRPr lang="en-CA" dirty="0"/>
          </a:p>
        </p:txBody>
      </p:sp>
      <p:pic>
        <p:nvPicPr>
          <p:cNvPr id="3" name="Picture 2">
            <a:extLst>
              <a:ext uri="{FF2B5EF4-FFF2-40B4-BE49-F238E27FC236}">
                <a16:creationId xmlns:a16="http://schemas.microsoft.com/office/drawing/2014/main" id="{51F3D8B2-178E-477B-AD8D-D1601DAD636A}"/>
              </a:ext>
            </a:extLst>
          </p:cNvPr>
          <p:cNvPicPr>
            <a:picLocks noChangeAspect="1"/>
          </p:cNvPicPr>
          <p:nvPr/>
        </p:nvPicPr>
        <p:blipFill rotWithShape="1">
          <a:blip r:embed="rId5"/>
          <a:srcRect l="8195" r="16682" b="-3"/>
          <a:stretch/>
        </p:blipFill>
        <p:spPr>
          <a:xfrm>
            <a:off x="7098003" y="1690689"/>
            <a:ext cx="1348966" cy="1346797"/>
          </a:xfrm>
          <a:prstGeom prst="rect">
            <a:avLst/>
          </a:prstGeom>
        </p:spPr>
      </p:pic>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549208273"/>
      </p:ext>
    </p:extLst>
  </p:cSld>
  <p:clrMapOvr>
    <a:masterClrMapping/>
  </p:clrMapOvr>
  <mc:AlternateContent xmlns:mc="http://schemas.openxmlformats.org/markup-compatibility/2006" xmlns:p14="http://schemas.microsoft.com/office/powerpoint/2010/main">
    <mc:Choice Requires="p14">
      <p:transition spd="slow" p14:dur="2000" advTm="57202"/>
    </mc:Choice>
    <mc:Fallback xmlns="">
      <p:transition spd="slow" advTm="5720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en-US" sz="3000" dirty="0"/>
              <a:t>Hypoglycemia vs. Reactive Hypoglycemia</a:t>
            </a:r>
          </a:p>
        </p:txBody>
      </p:sp>
      <p:graphicFrame>
        <p:nvGraphicFramePr>
          <p:cNvPr id="7" name="Content Placeholder 3"/>
          <p:cNvGraphicFramePr>
            <a:graphicFrameLocks noGrp="1"/>
          </p:cNvGraphicFramePr>
          <p:nvPr>
            <p:ph idx="1"/>
            <p:extLst>
              <p:ext uri="{D42A27DB-BD31-4B8C-83A1-F6EECF244321}">
                <p14:modId xmlns:p14="http://schemas.microsoft.com/office/powerpoint/2010/main" val="3420941066"/>
              </p:ext>
            </p:extLst>
          </p:nvPr>
        </p:nvGraphicFramePr>
        <p:xfrm>
          <a:off x="628650" y="1366982"/>
          <a:ext cx="7886698" cy="4777541"/>
        </p:xfrm>
        <a:graphic>
          <a:graphicData uri="http://schemas.openxmlformats.org/drawingml/2006/table">
            <a:tbl>
              <a:tblPr firstRow="1" bandRow="1">
                <a:tableStyleId>{85BE263C-DBD7-4A20-BB59-AAB30ACAA65A}</a:tableStyleId>
              </a:tblPr>
              <a:tblGrid>
                <a:gridCol w="1279561">
                  <a:extLst>
                    <a:ext uri="{9D8B030D-6E8A-4147-A177-3AD203B41FA5}">
                      <a16:colId xmlns:a16="http://schemas.microsoft.com/office/drawing/2014/main" val="20000"/>
                    </a:ext>
                  </a:extLst>
                </a:gridCol>
                <a:gridCol w="2906434">
                  <a:extLst>
                    <a:ext uri="{9D8B030D-6E8A-4147-A177-3AD203B41FA5}">
                      <a16:colId xmlns:a16="http://schemas.microsoft.com/office/drawing/2014/main" val="20001"/>
                    </a:ext>
                  </a:extLst>
                </a:gridCol>
                <a:gridCol w="3700703">
                  <a:extLst>
                    <a:ext uri="{9D8B030D-6E8A-4147-A177-3AD203B41FA5}">
                      <a16:colId xmlns:a16="http://schemas.microsoft.com/office/drawing/2014/main" val="20002"/>
                    </a:ext>
                  </a:extLst>
                </a:gridCol>
              </a:tblGrid>
              <a:tr h="966399">
                <a:tc>
                  <a:txBody>
                    <a:bodyPr/>
                    <a:lstStyle/>
                    <a:p>
                      <a:endParaRPr lang="en-US" sz="1900" dirty="0">
                        <a:latin typeface="☞GILROY-BOLD"/>
                      </a:endParaRPr>
                    </a:p>
                  </a:txBody>
                  <a:tcPr marL="61067" marR="61067" marT="30533" marB="30533">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l"/>
                      <a:r>
                        <a:rPr lang="en-US" sz="1500" dirty="0">
                          <a:solidFill>
                            <a:srgbClr val="002060"/>
                          </a:solidFill>
                          <a:latin typeface="Gilroy" panose="00000500000000000000"/>
                        </a:rPr>
                        <a:t>Hypoglycemia</a:t>
                      </a:r>
                    </a:p>
                  </a:txBody>
                  <a:tcPr marL="61067" marR="61067" marT="30533" marB="30533">
                    <a:lnL w="12700" cap="flat" cmpd="sng" algn="ctr">
                      <a:solidFill>
                        <a:schemeClr val="tx1"/>
                      </a:solidFill>
                      <a:prstDash val="solid"/>
                      <a:round/>
                      <a:headEnd type="none" w="med" len="med"/>
                      <a:tailEnd type="none" w="med" len="med"/>
                    </a:lnL>
                  </a:tcPr>
                </a:tc>
                <a:tc>
                  <a:txBody>
                    <a:bodyPr/>
                    <a:lstStyle/>
                    <a:p>
                      <a:pPr algn="l"/>
                      <a:r>
                        <a:rPr lang="en-US" sz="1500" dirty="0">
                          <a:solidFill>
                            <a:srgbClr val="002060"/>
                          </a:solidFill>
                          <a:latin typeface="Gilroy" panose="00000500000000000000"/>
                        </a:rPr>
                        <a:t>Reactive</a:t>
                      </a:r>
                      <a:r>
                        <a:rPr lang="en-US" sz="1500" baseline="0" dirty="0">
                          <a:solidFill>
                            <a:srgbClr val="002060"/>
                          </a:solidFill>
                          <a:latin typeface="Gilroy" panose="00000500000000000000"/>
                        </a:rPr>
                        <a:t> Hypoglycemia </a:t>
                      </a:r>
                    </a:p>
                    <a:p>
                      <a:pPr algn="l"/>
                      <a:r>
                        <a:rPr lang="en-US" sz="1300" baseline="0" dirty="0">
                          <a:solidFill>
                            <a:srgbClr val="002060"/>
                          </a:solidFill>
                          <a:latin typeface="Gilroy" panose="00000500000000000000"/>
                        </a:rPr>
                        <a:t>(late dumping syndrome)</a:t>
                      </a:r>
                      <a:endParaRPr lang="en-US" sz="1300" dirty="0">
                        <a:solidFill>
                          <a:srgbClr val="002060"/>
                        </a:solidFill>
                        <a:latin typeface="Gilroy" panose="00000500000000000000"/>
                      </a:endParaRPr>
                    </a:p>
                  </a:txBody>
                  <a:tcPr marL="61067" marR="61067" marT="30533" marB="30533"/>
                </a:tc>
                <a:extLst>
                  <a:ext uri="{0D108BD9-81ED-4DB2-BD59-A6C34878D82A}">
                    <a16:rowId xmlns:a16="http://schemas.microsoft.com/office/drawing/2014/main" val="10000"/>
                  </a:ext>
                </a:extLst>
              </a:tr>
              <a:tr h="1473028">
                <a:tc>
                  <a:txBody>
                    <a:bodyPr/>
                    <a:lstStyle/>
                    <a:p>
                      <a:r>
                        <a:rPr lang="en-US" sz="1050" dirty="0">
                          <a:solidFill>
                            <a:srgbClr val="002060"/>
                          </a:solidFill>
                          <a:latin typeface="Gilroy" panose="00000500000000000000"/>
                        </a:rPr>
                        <a:t>Symptoms</a:t>
                      </a:r>
                      <a:endParaRPr lang="en-US" sz="1050" b="1" dirty="0">
                        <a:solidFill>
                          <a:srgbClr val="002060"/>
                        </a:solidFill>
                        <a:latin typeface="Gilroy" panose="00000500000000000000"/>
                      </a:endParaRPr>
                    </a:p>
                  </a:txBody>
                  <a:tcPr marL="61067" marR="61067" marT="30533" marB="30533">
                    <a:lnT w="12700" cap="flat" cmpd="sng" algn="ctr">
                      <a:solidFill>
                        <a:schemeClr val="tx1"/>
                      </a:solidFill>
                      <a:prstDash val="solid"/>
                      <a:round/>
                      <a:headEnd type="none" w="med" len="med"/>
                      <a:tailEnd type="none" w="med" len="med"/>
                    </a:lnT>
                  </a:tcPr>
                </a:tc>
                <a:tc>
                  <a:txBody>
                    <a:bodyPr/>
                    <a:lstStyle/>
                    <a:p>
                      <a:r>
                        <a:rPr lang="en-US" sz="1050" dirty="0">
                          <a:solidFill>
                            <a:srgbClr val="002060"/>
                          </a:solidFill>
                          <a:latin typeface="Gilroy" panose="00000500000000000000"/>
                        </a:rPr>
                        <a:t>Blood</a:t>
                      </a:r>
                      <a:r>
                        <a:rPr lang="en-US" sz="1050" baseline="0" dirty="0">
                          <a:solidFill>
                            <a:srgbClr val="002060"/>
                          </a:solidFill>
                          <a:latin typeface="Gilroy" panose="00000500000000000000"/>
                        </a:rPr>
                        <a:t> glucose &lt;4.0mmol/L</a:t>
                      </a:r>
                    </a:p>
                    <a:p>
                      <a:r>
                        <a:rPr lang="en-US" sz="1050" baseline="0" dirty="0">
                          <a:solidFill>
                            <a:srgbClr val="002060"/>
                          </a:solidFill>
                          <a:latin typeface="Gilroy" panose="00000500000000000000"/>
                        </a:rPr>
                        <a:t>Dizziness</a:t>
                      </a:r>
                    </a:p>
                    <a:p>
                      <a:r>
                        <a:rPr lang="en-US" sz="1050" baseline="0" dirty="0">
                          <a:solidFill>
                            <a:srgbClr val="002060"/>
                          </a:solidFill>
                          <a:latin typeface="Gilroy" panose="00000500000000000000"/>
                        </a:rPr>
                        <a:t>Shakiness</a:t>
                      </a:r>
                    </a:p>
                    <a:p>
                      <a:r>
                        <a:rPr lang="en-US" sz="1050" dirty="0">
                          <a:solidFill>
                            <a:srgbClr val="002060"/>
                          </a:solidFill>
                          <a:latin typeface="Gilroy" panose="00000500000000000000"/>
                        </a:rPr>
                        <a:t>Irritability</a:t>
                      </a:r>
                    </a:p>
                    <a:p>
                      <a:endParaRPr lang="en-US" sz="1050" dirty="0">
                        <a:solidFill>
                          <a:srgbClr val="002060"/>
                        </a:solidFill>
                        <a:latin typeface="Gilroy" panose="00000500000000000000"/>
                      </a:endParaRPr>
                    </a:p>
                  </a:txBody>
                  <a:tcPr marL="61067" marR="61067" marT="30533" marB="30533"/>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050" dirty="0">
                          <a:solidFill>
                            <a:srgbClr val="002060"/>
                          </a:solidFill>
                          <a:latin typeface="Gilroy" panose="00000500000000000000"/>
                        </a:rPr>
                        <a:t>Blood</a:t>
                      </a:r>
                      <a:r>
                        <a:rPr lang="en-US" sz="1050" baseline="0" dirty="0">
                          <a:solidFill>
                            <a:srgbClr val="002060"/>
                          </a:solidFill>
                          <a:latin typeface="Gilroy" panose="00000500000000000000"/>
                        </a:rPr>
                        <a:t> glucose &lt;4.0mmol/L</a:t>
                      </a:r>
                      <a:endParaRPr lang="en-US" sz="1050" dirty="0">
                        <a:solidFill>
                          <a:srgbClr val="002060"/>
                        </a:solidFill>
                        <a:latin typeface="Gilroy" panose="00000500000000000000"/>
                      </a:endParaRPr>
                    </a:p>
                    <a:p>
                      <a:r>
                        <a:rPr lang="en-US" sz="1050" dirty="0">
                          <a:solidFill>
                            <a:srgbClr val="002060"/>
                          </a:solidFill>
                          <a:latin typeface="Gilroy" panose="00000500000000000000"/>
                        </a:rPr>
                        <a:t>Dizziness</a:t>
                      </a:r>
                    </a:p>
                    <a:p>
                      <a:r>
                        <a:rPr lang="en-US" sz="1050" dirty="0">
                          <a:solidFill>
                            <a:srgbClr val="002060"/>
                          </a:solidFill>
                          <a:latin typeface="Gilroy" panose="00000500000000000000"/>
                        </a:rPr>
                        <a:t>Shakiness</a:t>
                      </a:r>
                    </a:p>
                    <a:p>
                      <a:r>
                        <a:rPr lang="en-US" sz="1050" dirty="0">
                          <a:solidFill>
                            <a:srgbClr val="002060"/>
                          </a:solidFill>
                          <a:latin typeface="Gilroy" panose="00000500000000000000"/>
                        </a:rPr>
                        <a:t>Irritability</a:t>
                      </a:r>
                    </a:p>
                    <a:p>
                      <a:r>
                        <a:rPr lang="en-US" sz="1050" dirty="0">
                          <a:solidFill>
                            <a:srgbClr val="002060"/>
                          </a:solidFill>
                          <a:latin typeface="Gilroy" panose="00000500000000000000"/>
                        </a:rPr>
                        <a:t>Palpitations</a:t>
                      </a:r>
                    </a:p>
                    <a:p>
                      <a:r>
                        <a:rPr lang="en-US" sz="1050" dirty="0">
                          <a:solidFill>
                            <a:srgbClr val="002060"/>
                          </a:solidFill>
                          <a:latin typeface="Gilroy" panose="00000500000000000000"/>
                        </a:rPr>
                        <a:t>Weakness</a:t>
                      </a:r>
                      <a:r>
                        <a:rPr lang="en-US" sz="1050" baseline="0" dirty="0">
                          <a:solidFill>
                            <a:srgbClr val="002060"/>
                          </a:solidFill>
                          <a:latin typeface="Gilroy" panose="00000500000000000000"/>
                        </a:rPr>
                        <a:t> </a:t>
                      </a:r>
                    </a:p>
                    <a:p>
                      <a:r>
                        <a:rPr lang="en-US" sz="1050" baseline="0" dirty="0">
                          <a:solidFill>
                            <a:srgbClr val="002060"/>
                          </a:solidFill>
                          <a:latin typeface="Gilroy" panose="00000500000000000000"/>
                        </a:rPr>
                        <a:t>Perspiration</a:t>
                      </a:r>
                    </a:p>
                    <a:p>
                      <a:r>
                        <a:rPr lang="en-US" sz="1050" baseline="0" dirty="0">
                          <a:solidFill>
                            <a:srgbClr val="002060"/>
                          </a:solidFill>
                          <a:latin typeface="Gilroy" panose="00000500000000000000"/>
                        </a:rPr>
                        <a:t>Hunger</a:t>
                      </a:r>
                    </a:p>
                    <a:p>
                      <a:r>
                        <a:rPr lang="en-US" sz="1050" baseline="0" dirty="0">
                          <a:solidFill>
                            <a:srgbClr val="002060"/>
                          </a:solidFill>
                          <a:latin typeface="Gilroy" panose="00000500000000000000"/>
                        </a:rPr>
                        <a:t>Confusion</a:t>
                      </a:r>
                    </a:p>
                  </a:txBody>
                  <a:tcPr marL="61067" marR="61067" marT="30533" marB="30533"/>
                </a:tc>
                <a:extLst>
                  <a:ext uri="{0D108BD9-81ED-4DB2-BD59-A6C34878D82A}">
                    <a16:rowId xmlns:a16="http://schemas.microsoft.com/office/drawing/2014/main" val="10001"/>
                  </a:ext>
                </a:extLst>
              </a:tr>
              <a:tr h="408281">
                <a:tc>
                  <a:txBody>
                    <a:bodyPr/>
                    <a:lstStyle/>
                    <a:p>
                      <a:r>
                        <a:rPr lang="en-US" sz="1050" dirty="0">
                          <a:solidFill>
                            <a:srgbClr val="002060"/>
                          </a:solidFill>
                          <a:latin typeface="Gilroy" panose="00000500000000000000"/>
                        </a:rPr>
                        <a:t>When does it happen?</a:t>
                      </a:r>
                      <a:endParaRPr lang="en-US" sz="1050" b="1" dirty="0">
                        <a:solidFill>
                          <a:srgbClr val="002060"/>
                        </a:solidFill>
                        <a:latin typeface="Gilroy" panose="00000500000000000000"/>
                      </a:endParaRPr>
                    </a:p>
                  </a:txBody>
                  <a:tcPr marL="61067" marR="61067" marT="30533" marB="30533"/>
                </a:tc>
                <a:tc>
                  <a:txBody>
                    <a:bodyPr/>
                    <a:lstStyle/>
                    <a:p>
                      <a:r>
                        <a:rPr lang="en-US" sz="1050" dirty="0">
                          <a:solidFill>
                            <a:srgbClr val="002060"/>
                          </a:solidFill>
                          <a:latin typeface="Gilroy" panose="00000500000000000000"/>
                        </a:rPr>
                        <a:t>Any time after bypass</a:t>
                      </a:r>
                    </a:p>
                    <a:p>
                      <a:r>
                        <a:rPr lang="en-US" sz="1050" dirty="0">
                          <a:solidFill>
                            <a:srgbClr val="002060"/>
                          </a:solidFill>
                          <a:latin typeface="Gilroy" panose="00000500000000000000"/>
                        </a:rPr>
                        <a:t>Can happen</a:t>
                      </a:r>
                      <a:r>
                        <a:rPr lang="en-US" sz="1050" baseline="0" dirty="0">
                          <a:solidFill>
                            <a:srgbClr val="002060"/>
                          </a:solidFill>
                          <a:latin typeface="Gilroy" panose="00000500000000000000"/>
                        </a:rPr>
                        <a:t> any time of day</a:t>
                      </a:r>
                      <a:endParaRPr lang="en-US" sz="1050" dirty="0">
                        <a:solidFill>
                          <a:srgbClr val="002060"/>
                        </a:solidFill>
                        <a:latin typeface="Gilroy" panose="00000500000000000000"/>
                      </a:endParaRPr>
                    </a:p>
                  </a:txBody>
                  <a:tcPr marL="61067" marR="61067" marT="30533" marB="30533"/>
                </a:tc>
                <a:tc>
                  <a:txBody>
                    <a:bodyPr/>
                    <a:lstStyle/>
                    <a:p>
                      <a:r>
                        <a:rPr lang="en-US" sz="1050" dirty="0">
                          <a:solidFill>
                            <a:srgbClr val="002060"/>
                          </a:solidFill>
                          <a:latin typeface="Gilroy" panose="00000500000000000000"/>
                        </a:rPr>
                        <a:t>May start 1-2</a:t>
                      </a:r>
                      <a:r>
                        <a:rPr lang="en-US" sz="1050" baseline="0" dirty="0">
                          <a:solidFill>
                            <a:srgbClr val="002060"/>
                          </a:solidFill>
                          <a:latin typeface="Gilroy" panose="00000500000000000000"/>
                        </a:rPr>
                        <a:t> years after bypass</a:t>
                      </a:r>
                      <a:endParaRPr lang="en-US" sz="1050" dirty="0">
                        <a:solidFill>
                          <a:srgbClr val="002060"/>
                        </a:solidFill>
                        <a:latin typeface="Gilroy" panose="00000500000000000000"/>
                      </a:endParaRPr>
                    </a:p>
                    <a:p>
                      <a:r>
                        <a:rPr lang="en-US" sz="1050" dirty="0">
                          <a:solidFill>
                            <a:srgbClr val="002060"/>
                          </a:solidFill>
                          <a:latin typeface="Gilroy" panose="00000500000000000000"/>
                        </a:rPr>
                        <a:t>Usually 1-3 hours after eating a meal</a:t>
                      </a:r>
                      <a:r>
                        <a:rPr lang="en-US" sz="1050" baseline="0" dirty="0">
                          <a:solidFill>
                            <a:srgbClr val="002060"/>
                          </a:solidFill>
                          <a:latin typeface="Gilroy" panose="00000500000000000000"/>
                        </a:rPr>
                        <a:t> or snack</a:t>
                      </a:r>
                    </a:p>
                  </a:txBody>
                  <a:tcPr marL="61067" marR="61067" marT="30533" marB="30533"/>
                </a:tc>
                <a:extLst>
                  <a:ext uri="{0D108BD9-81ED-4DB2-BD59-A6C34878D82A}">
                    <a16:rowId xmlns:a16="http://schemas.microsoft.com/office/drawing/2014/main" val="10002"/>
                  </a:ext>
                </a:extLst>
              </a:tr>
              <a:tr h="560389">
                <a:tc>
                  <a:txBody>
                    <a:bodyPr/>
                    <a:lstStyle/>
                    <a:p>
                      <a:r>
                        <a:rPr lang="en-US" sz="1050" dirty="0">
                          <a:solidFill>
                            <a:srgbClr val="002060"/>
                          </a:solidFill>
                          <a:latin typeface="Gilroy" panose="00000500000000000000"/>
                        </a:rPr>
                        <a:t>Why</a:t>
                      </a:r>
                      <a:r>
                        <a:rPr lang="en-US" sz="1050" baseline="0" dirty="0">
                          <a:solidFill>
                            <a:srgbClr val="002060"/>
                          </a:solidFill>
                          <a:latin typeface="Gilroy" panose="00000500000000000000"/>
                        </a:rPr>
                        <a:t> does it happen?</a:t>
                      </a:r>
                      <a:endParaRPr lang="en-US" sz="1050" b="1" dirty="0">
                        <a:solidFill>
                          <a:srgbClr val="002060"/>
                        </a:solidFill>
                        <a:latin typeface="Gilroy" panose="00000500000000000000"/>
                      </a:endParaRPr>
                    </a:p>
                  </a:txBody>
                  <a:tcPr marL="61067" marR="61067" marT="30533" marB="30533"/>
                </a:tc>
                <a:tc>
                  <a:txBody>
                    <a:bodyPr/>
                    <a:lstStyle/>
                    <a:p>
                      <a:r>
                        <a:rPr lang="en-US" sz="1050">
                          <a:solidFill>
                            <a:srgbClr val="002060"/>
                          </a:solidFill>
                          <a:latin typeface="Gilroy" panose="00000500000000000000"/>
                        </a:rPr>
                        <a:t>Missed meals</a:t>
                      </a:r>
                    </a:p>
                    <a:p>
                      <a:r>
                        <a:rPr lang="en-US" sz="1050">
                          <a:solidFill>
                            <a:srgbClr val="002060"/>
                          </a:solidFill>
                          <a:latin typeface="Gilroy" panose="00000500000000000000"/>
                        </a:rPr>
                        <a:t>Not eating enough at meals</a:t>
                      </a:r>
                    </a:p>
                    <a:p>
                      <a:r>
                        <a:rPr lang="en-US" sz="1050">
                          <a:solidFill>
                            <a:srgbClr val="002060"/>
                          </a:solidFill>
                          <a:latin typeface="Gilroy" panose="00000500000000000000"/>
                        </a:rPr>
                        <a:t>Too much</a:t>
                      </a:r>
                      <a:r>
                        <a:rPr lang="en-US" sz="1050" baseline="0">
                          <a:solidFill>
                            <a:srgbClr val="002060"/>
                          </a:solidFill>
                          <a:latin typeface="Gilroy" panose="00000500000000000000"/>
                        </a:rPr>
                        <a:t> diabetes medications</a:t>
                      </a:r>
                      <a:endParaRPr lang="en-US" sz="1050">
                        <a:solidFill>
                          <a:srgbClr val="002060"/>
                        </a:solidFill>
                        <a:latin typeface="Gilroy" panose="00000500000000000000"/>
                      </a:endParaRPr>
                    </a:p>
                  </a:txBody>
                  <a:tcPr marL="61067" marR="61067" marT="30533" marB="30533"/>
                </a:tc>
                <a:tc>
                  <a:txBody>
                    <a:bodyPr/>
                    <a:lstStyle/>
                    <a:p>
                      <a:pPr marL="0" marR="0" lvl="0" indent="0" algn="l" defTabSz="685783" rtl="0" eaLnBrk="1" fontAlgn="auto" latinLnBrk="0" hangingPunct="1">
                        <a:lnSpc>
                          <a:spcPct val="100000"/>
                        </a:lnSpc>
                        <a:spcBef>
                          <a:spcPts val="0"/>
                        </a:spcBef>
                        <a:spcAft>
                          <a:spcPts val="0"/>
                        </a:spcAft>
                        <a:buClrTx/>
                        <a:buSzTx/>
                        <a:buFontTx/>
                        <a:buNone/>
                        <a:tabLst/>
                        <a:defRPr/>
                      </a:pPr>
                      <a:r>
                        <a:rPr lang="en-US" sz="1050" baseline="0" dirty="0">
                          <a:solidFill>
                            <a:srgbClr val="002060"/>
                          </a:solidFill>
                          <a:latin typeface="Gilroy" panose="00000500000000000000"/>
                        </a:rPr>
                        <a:t>Dietary habits / food choices</a:t>
                      </a:r>
                    </a:p>
                    <a:p>
                      <a:pPr marL="0" marR="0" lvl="0" indent="0" algn="l" defTabSz="685783" rtl="0" eaLnBrk="1" fontAlgn="auto" latinLnBrk="0" hangingPunct="1">
                        <a:lnSpc>
                          <a:spcPct val="100000"/>
                        </a:lnSpc>
                        <a:spcBef>
                          <a:spcPts val="0"/>
                        </a:spcBef>
                        <a:spcAft>
                          <a:spcPts val="0"/>
                        </a:spcAft>
                        <a:buClrTx/>
                        <a:buSzTx/>
                        <a:buFontTx/>
                        <a:buNone/>
                        <a:tabLst/>
                        <a:defRPr/>
                      </a:pPr>
                      <a:r>
                        <a:rPr lang="en-US" sz="1050" baseline="0" dirty="0">
                          <a:solidFill>
                            <a:srgbClr val="002060"/>
                          </a:solidFill>
                          <a:latin typeface="Gilroy" panose="00000500000000000000"/>
                        </a:rPr>
                        <a:t>Too much insulin / GLP-1</a:t>
                      </a:r>
                    </a:p>
                    <a:p>
                      <a:endParaRPr lang="en-US" sz="1050" dirty="0">
                        <a:solidFill>
                          <a:srgbClr val="002060"/>
                        </a:solidFill>
                        <a:latin typeface="Gilroy" panose="00000500000000000000"/>
                      </a:endParaRPr>
                    </a:p>
                  </a:txBody>
                  <a:tcPr marL="61067" marR="61067" marT="30533" marB="30533"/>
                </a:tc>
                <a:extLst>
                  <a:ext uri="{0D108BD9-81ED-4DB2-BD59-A6C34878D82A}">
                    <a16:rowId xmlns:a16="http://schemas.microsoft.com/office/drawing/2014/main" val="10003"/>
                  </a:ext>
                </a:extLst>
              </a:tr>
              <a:tr h="1320922">
                <a:tc>
                  <a:txBody>
                    <a:bodyPr/>
                    <a:lstStyle/>
                    <a:p>
                      <a:r>
                        <a:rPr lang="en-US" sz="1050" dirty="0">
                          <a:solidFill>
                            <a:srgbClr val="002060"/>
                          </a:solidFill>
                          <a:latin typeface="Gilroy" panose="00000500000000000000"/>
                        </a:rPr>
                        <a:t>Management</a:t>
                      </a:r>
                      <a:endParaRPr lang="en-US" sz="1050" b="1" dirty="0">
                        <a:solidFill>
                          <a:srgbClr val="002060"/>
                        </a:solidFill>
                        <a:latin typeface="Gilroy" panose="00000500000000000000"/>
                      </a:endParaRPr>
                    </a:p>
                  </a:txBody>
                  <a:tcPr marL="61067" marR="61067" marT="30533" marB="30533"/>
                </a:tc>
                <a:tc>
                  <a:txBody>
                    <a:bodyPr/>
                    <a:lstStyle/>
                    <a:p>
                      <a:r>
                        <a:rPr lang="en-US" sz="1050" dirty="0">
                          <a:solidFill>
                            <a:srgbClr val="002060"/>
                          </a:solidFill>
                          <a:latin typeface="Gilroy" panose="00000500000000000000"/>
                        </a:rPr>
                        <a:t>6-8</a:t>
                      </a:r>
                      <a:r>
                        <a:rPr lang="en-US" sz="1050" baseline="0" dirty="0">
                          <a:solidFill>
                            <a:srgbClr val="002060"/>
                          </a:solidFill>
                          <a:latin typeface="Gilroy" panose="00000500000000000000"/>
                        </a:rPr>
                        <a:t> small, frequent meals (eat every 2-3 hours)</a:t>
                      </a:r>
                    </a:p>
                    <a:p>
                      <a:r>
                        <a:rPr lang="en-US" sz="1050" baseline="0" dirty="0">
                          <a:solidFill>
                            <a:srgbClr val="002060"/>
                          </a:solidFill>
                          <a:latin typeface="Gilroy" panose="00000500000000000000"/>
                        </a:rPr>
                        <a:t>Avoid simple/ refined carbohydrates</a:t>
                      </a:r>
                    </a:p>
                    <a:p>
                      <a:r>
                        <a:rPr lang="en-US" sz="1050" baseline="0" dirty="0">
                          <a:solidFill>
                            <a:srgbClr val="002060"/>
                          </a:solidFill>
                          <a:latin typeface="Gilroy" panose="00000500000000000000"/>
                        </a:rPr>
                        <a:t>Meals should be well balanced</a:t>
                      </a:r>
                    </a:p>
                    <a:p>
                      <a:r>
                        <a:rPr lang="en-US" sz="1050" dirty="0">
                          <a:solidFill>
                            <a:srgbClr val="002060"/>
                          </a:solidFill>
                          <a:latin typeface="Gilroy" panose="00000500000000000000"/>
                        </a:rPr>
                        <a:t>Protein + </a:t>
                      </a:r>
                      <a:r>
                        <a:rPr lang="en-US" sz="1050" dirty="0" err="1">
                          <a:solidFill>
                            <a:srgbClr val="002060"/>
                          </a:solidFill>
                          <a:latin typeface="Gilroy" panose="00000500000000000000"/>
                        </a:rPr>
                        <a:t>fibre</a:t>
                      </a:r>
                      <a:r>
                        <a:rPr lang="en-US" sz="1050" dirty="0">
                          <a:solidFill>
                            <a:srgbClr val="002060"/>
                          </a:solidFill>
                          <a:latin typeface="Gilroy" panose="00000500000000000000"/>
                        </a:rPr>
                        <a:t> at snacks</a:t>
                      </a:r>
                    </a:p>
                    <a:p>
                      <a:r>
                        <a:rPr lang="en-US" sz="1050" dirty="0">
                          <a:solidFill>
                            <a:srgbClr val="002060"/>
                          </a:solidFill>
                          <a:latin typeface="Gilroy" panose="00000500000000000000"/>
                        </a:rPr>
                        <a:t>Avoid drinking with meals</a:t>
                      </a:r>
                      <a:r>
                        <a:rPr lang="en-US" sz="1050" baseline="0" dirty="0">
                          <a:solidFill>
                            <a:srgbClr val="002060"/>
                          </a:solidFill>
                          <a:latin typeface="Gilroy" panose="00000500000000000000"/>
                        </a:rPr>
                        <a:t> and for ~30 min after solid food</a:t>
                      </a:r>
                    </a:p>
                    <a:p>
                      <a:r>
                        <a:rPr lang="en-US" sz="1050" baseline="0" dirty="0">
                          <a:solidFill>
                            <a:srgbClr val="002060"/>
                          </a:solidFill>
                          <a:latin typeface="Gilroy" panose="00000500000000000000"/>
                        </a:rPr>
                        <a:t>Avoid alcohol, sweetened beverages</a:t>
                      </a:r>
                    </a:p>
                    <a:p>
                      <a:endParaRPr lang="en-US" sz="1050" dirty="0">
                        <a:solidFill>
                          <a:srgbClr val="002060"/>
                        </a:solidFill>
                        <a:latin typeface="Gilroy" panose="00000500000000000000"/>
                      </a:endParaRPr>
                    </a:p>
                  </a:txBody>
                  <a:tcPr marL="61067" marR="61067" marT="30533" marB="30533"/>
                </a:tc>
                <a:tc>
                  <a:txBody>
                    <a:bodyPr/>
                    <a:lstStyle/>
                    <a:p>
                      <a:r>
                        <a:rPr lang="en-US" sz="1050" dirty="0">
                          <a:solidFill>
                            <a:srgbClr val="002060"/>
                          </a:solidFill>
                          <a:latin typeface="Gilroy" panose="00000500000000000000"/>
                        </a:rPr>
                        <a:t>6-8</a:t>
                      </a:r>
                      <a:r>
                        <a:rPr lang="en-US" sz="1050" baseline="0" dirty="0">
                          <a:solidFill>
                            <a:srgbClr val="002060"/>
                          </a:solidFill>
                          <a:latin typeface="Gilroy" panose="00000500000000000000"/>
                        </a:rPr>
                        <a:t> small, frequent meals (eat every 2-3 hours)</a:t>
                      </a:r>
                    </a:p>
                    <a:p>
                      <a:r>
                        <a:rPr lang="en-US" sz="1050" baseline="0" dirty="0">
                          <a:solidFill>
                            <a:srgbClr val="002060"/>
                          </a:solidFill>
                          <a:latin typeface="Gilroy" panose="00000500000000000000"/>
                        </a:rPr>
                        <a:t>Avoid simple/ refined carbohydrates</a:t>
                      </a:r>
                    </a:p>
                    <a:p>
                      <a:r>
                        <a:rPr lang="en-US" sz="1050" baseline="0" dirty="0">
                          <a:solidFill>
                            <a:srgbClr val="002060"/>
                          </a:solidFill>
                          <a:latin typeface="Gilroy" panose="00000500000000000000"/>
                        </a:rPr>
                        <a:t>Meals should not exceed 30 grams of Carbohydrate </a:t>
                      </a:r>
                    </a:p>
                    <a:p>
                      <a:r>
                        <a:rPr lang="en-US" sz="1050" dirty="0">
                          <a:solidFill>
                            <a:srgbClr val="002060"/>
                          </a:solidFill>
                          <a:latin typeface="Gilroy" panose="00000500000000000000"/>
                        </a:rPr>
                        <a:t>Protein + </a:t>
                      </a:r>
                      <a:r>
                        <a:rPr lang="en-US" sz="1050" dirty="0" err="1">
                          <a:solidFill>
                            <a:srgbClr val="002060"/>
                          </a:solidFill>
                          <a:latin typeface="Gilroy" panose="00000500000000000000"/>
                        </a:rPr>
                        <a:t>fibre</a:t>
                      </a:r>
                      <a:r>
                        <a:rPr lang="en-US" sz="1050" dirty="0">
                          <a:solidFill>
                            <a:srgbClr val="002060"/>
                          </a:solidFill>
                          <a:latin typeface="Gilroy" panose="00000500000000000000"/>
                        </a:rPr>
                        <a:t> at all meals and snacks</a:t>
                      </a:r>
                    </a:p>
                    <a:p>
                      <a:r>
                        <a:rPr lang="en-US" sz="1050" dirty="0">
                          <a:solidFill>
                            <a:srgbClr val="002060"/>
                          </a:solidFill>
                          <a:latin typeface="Gilroy" panose="00000500000000000000"/>
                        </a:rPr>
                        <a:t>Avoid drinking with meals</a:t>
                      </a:r>
                      <a:r>
                        <a:rPr lang="en-US" sz="1050" baseline="0" dirty="0">
                          <a:solidFill>
                            <a:srgbClr val="002060"/>
                          </a:solidFill>
                          <a:latin typeface="Gilroy" panose="00000500000000000000"/>
                        </a:rPr>
                        <a:t> and for ~30 min after solid food</a:t>
                      </a:r>
                    </a:p>
                    <a:p>
                      <a:r>
                        <a:rPr lang="en-US" sz="1050" baseline="0" dirty="0">
                          <a:solidFill>
                            <a:srgbClr val="002060"/>
                          </a:solidFill>
                          <a:latin typeface="Gilroy" panose="00000500000000000000"/>
                        </a:rPr>
                        <a:t>Avoid alcohol, sweetened beverages</a:t>
                      </a:r>
                    </a:p>
                    <a:p>
                      <a:r>
                        <a:rPr lang="en-US" sz="1050" dirty="0">
                          <a:solidFill>
                            <a:srgbClr val="002060"/>
                          </a:solidFill>
                          <a:latin typeface="Gilroy" panose="00000500000000000000"/>
                        </a:rPr>
                        <a:t>May need medication if no</a:t>
                      </a:r>
                      <a:r>
                        <a:rPr lang="en-US" sz="1050" baseline="0" dirty="0">
                          <a:solidFill>
                            <a:srgbClr val="002060"/>
                          </a:solidFill>
                          <a:latin typeface="Gilroy" panose="00000500000000000000"/>
                        </a:rPr>
                        <a:t> improvement after dietary changes (Acarbose)</a:t>
                      </a:r>
                      <a:endParaRPr lang="en-US" sz="1050" dirty="0">
                        <a:solidFill>
                          <a:srgbClr val="002060"/>
                        </a:solidFill>
                        <a:latin typeface="Gilroy" panose="00000500000000000000"/>
                      </a:endParaRPr>
                    </a:p>
                  </a:txBody>
                  <a:tcPr marL="61067" marR="61067" marT="30533" marB="30533"/>
                </a:tc>
                <a:extLst>
                  <a:ext uri="{0D108BD9-81ED-4DB2-BD59-A6C34878D82A}">
                    <a16:rowId xmlns:a16="http://schemas.microsoft.com/office/drawing/2014/main" val="10004"/>
                  </a:ext>
                </a:extLst>
              </a:tr>
            </a:tbl>
          </a:graphicData>
        </a:graphic>
      </p:graphicFrame>
      <p:pic>
        <p:nvPicPr>
          <p:cNvPr id="15" name="Audio 1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22403432"/>
      </p:ext>
    </p:extLst>
  </p:cSld>
  <p:clrMapOvr>
    <a:masterClrMapping/>
  </p:clrMapOvr>
  <mc:AlternateContent xmlns:mc="http://schemas.openxmlformats.org/markup-compatibility/2006" xmlns:p14="http://schemas.microsoft.com/office/powerpoint/2010/main">
    <mc:Choice Requires="p14">
      <p:transition spd="slow" p14:dur="2000" advTm="142073"/>
    </mc:Choice>
    <mc:Fallback xmlns="">
      <p:transition spd="slow" advTm="14207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itle 4"/>
          <p:cNvSpPr>
            <a:spLocks noGrp="1"/>
          </p:cNvSpPr>
          <p:nvPr>
            <p:ph type="title"/>
          </p:nvPr>
        </p:nvSpPr>
        <p:spPr/>
        <p:txBody>
          <a:bodyPr anchor="ctr">
            <a:normAutofit/>
          </a:bodyPr>
          <a:lstStyle/>
          <a:p>
            <a:pPr algn="ctr"/>
            <a:r>
              <a:rPr lang="en-CA" sz="2400" dirty="0"/>
              <a:t>What does weight loss look like after Bariatric Surgery?</a:t>
            </a:r>
            <a:endParaRPr lang="en-US" sz="2400" dirty="0"/>
          </a:p>
        </p:txBody>
      </p:sp>
      <p:graphicFrame>
        <p:nvGraphicFramePr>
          <p:cNvPr id="47" name="Content Placeholder 5">
            <a:extLst>
              <a:ext uri="{FF2B5EF4-FFF2-40B4-BE49-F238E27FC236}">
                <a16:creationId xmlns:a16="http://schemas.microsoft.com/office/drawing/2014/main" id="{D8E2685B-DFA7-403B-B0AB-F18A9D72E889}"/>
              </a:ext>
            </a:extLst>
          </p:cNvPr>
          <p:cNvGraphicFramePr>
            <a:graphicFrameLocks noGrp="1"/>
          </p:cNvGraphicFramePr>
          <p:nvPr>
            <p:ph idx="1"/>
            <p:extLst>
              <p:ext uri="{D42A27DB-BD31-4B8C-83A1-F6EECF244321}">
                <p14:modId xmlns:p14="http://schemas.microsoft.com/office/powerpoint/2010/main" val="144005545"/>
              </p:ext>
            </p:extLst>
          </p:nvPr>
        </p:nvGraphicFramePr>
        <p:xfrm>
          <a:off x="628650" y="1685925"/>
          <a:ext cx="7886700" cy="43592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3820833578"/>
      </p:ext>
    </p:extLst>
  </p:cSld>
  <p:clrMapOvr>
    <a:masterClrMapping/>
  </p:clrMapOvr>
  <mc:AlternateContent xmlns:mc="http://schemas.openxmlformats.org/markup-compatibility/2006" xmlns:p14="http://schemas.microsoft.com/office/powerpoint/2010/main">
    <mc:Choice Requires="p14">
      <p:transition spd="slow" p14:dur="2000" advTm="55671"/>
    </mc:Choice>
    <mc:Fallback xmlns="">
      <p:transition spd="slow" advTm="5567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Effects of alcohol intake after Bariatric Surgery</a:t>
            </a:r>
          </a:p>
        </p:txBody>
      </p:sp>
      <p:sp>
        <p:nvSpPr>
          <p:cNvPr id="19" name="Content Placeholder 2"/>
          <p:cNvSpPr>
            <a:spLocks noGrp="1"/>
          </p:cNvSpPr>
          <p:nvPr>
            <p:ph idx="1"/>
          </p:nvPr>
        </p:nvSpPr>
        <p:spPr/>
        <p:txBody>
          <a:bodyPr/>
          <a:lstStyle/>
          <a:p>
            <a:pPr lvl="0"/>
            <a:r>
              <a:rPr lang="en-CA" sz="2000" dirty="0"/>
              <a:t>Patients with a history of addiction are at increased risk for developing alcohol dependence </a:t>
            </a:r>
          </a:p>
          <a:p>
            <a:pPr lvl="0"/>
            <a:endParaRPr lang="en-US" sz="2000" dirty="0"/>
          </a:p>
          <a:p>
            <a:pPr lvl="0"/>
            <a:r>
              <a:rPr lang="en-IE" sz="2000" dirty="0"/>
              <a:t>Seek help of your family doctor, social worker, psychologist or psychiatrist if you are concerned about your alcohol intake </a:t>
            </a:r>
          </a:p>
          <a:p>
            <a:pPr lvl="0"/>
            <a:endParaRPr lang="en-US" sz="2000" dirty="0"/>
          </a:p>
          <a:p>
            <a:pPr lvl="0"/>
            <a:r>
              <a:rPr lang="en-US" sz="2000" dirty="0"/>
              <a:t>Drinking alcohol can cause the following:</a:t>
            </a:r>
          </a:p>
          <a:p>
            <a:pPr lvl="1"/>
            <a:r>
              <a:rPr lang="en-US" sz="2000" dirty="0"/>
              <a:t>weight gain or poor weight loss</a:t>
            </a:r>
          </a:p>
          <a:p>
            <a:pPr lvl="1"/>
            <a:r>
              <a:rPr lang="en-US" sz="2000" dirty="0"/>
              <a:t>possibility of low blood sugars </a:t>
            </a:r>
          </a:p>
          <a:p>
            <a:pPr lvl="1"/>
            <a:r>
              <a:rPr lang="en-US" sz="2000" dirty="0"/>
              <a:t>delayed wound healing</a:t>
            </a:r>
          </a:p>
          <a:p>
            <a:pPr lvl="1"/>
            <a:r>
              <a:rPr lang="en-US" sz="2000" dirty="0"/>
              <a:t>risk of ulcers or cirrhosis</a:t>
            </a:r>
          </a:p>
          <a:p>
            <a:pPr lvl="1"/>
            <a:r>
              <a:rPr lang="en-IE" sz="2000" dirty="0"/>
              <a:t>increased risk of blackouts </a:t>
            </a:r>
            <a:endParaRPr lang="en-US" sz="2000" dirty="0"/>
          </a:p>
          <a:p>
            <a:endParaRPr lang="en-US" dirty="0"/>
          </a:p>
        </p:txBody>
      </p:sp>
      <p:pic>
        <p:nvPicPr>
          <p:cNvPr id="57" name="Graphic 22" descr="Wine">
            <a:extLst>
              <a:ext uri="{FF2B5EF4-FFF2-40B4-BE49-F238E27FC236}">
                <a16:creationId xmlns:a16="http://schemas.microsoft.com/office/drawing/2014/main" id="{97820E2F-9C72-42D0-B591-0D4429E0A544}"/>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p:blipFill>
        <p:spPr>
          <a:xfrm>
            <a:off x="5764885" y="4304642"/>
            <a:ext cx="1143455" cy="114345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22199304"/>
      </p:ext>
    </p:extLst>
  </p:cSld>
  <p:clrMapOvr>
    <a:masterClrMapping/>
  </p:clrMapOvr>
  <mc:AlternateContent xmlns:mc="http://schemas.openxmlformats.org/markup-compatibility/2006" xmlns:p14="http://schemas.microsoft.com/office/powerpoint/2010/main">
    <mc:Choice Requires="p14">
      <p:transition spd="slow" p14:dur="2000" advTm="41357"/>
    </mc:Choice>
    <mc:Fallback xmlns="">
      <p:transition spd="slow" advTm="4135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defRPr/>
            </a:pPr>
            <a:r>
              <a:rPr lang="en-CA" sz="3000" dirty="0"/>
              <a:t>Alcohol and driving after Bariatric Surgery</a:t>
            </a:r>
          </a:p>
        </p:txBody>
      </p:sp>
      <p:sp>
        <p:nvSpPr>
          <p:cNvPr id="9" name="Rectangle 8"/>
          <p:cNvSpPr/>
          <p:nvPr/>
        </p:nvSpPr>
        <p:spPr>
          <a:xfrm>
            <a:off x="969818" y="1571348"/>
            <a:ext cx="7259781" cy="400741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85750" indent="-285750">
              <a:buFont typeface="Arial" panose="020B0604020202020204" pitchFamily="34" charset="0"/>
              <a:buChar char="•"/>
            </a:pPr>
            <a:r>
              <a:rPr lang="en-CA" dirty="0">
                <a:solidFill>
                  <a:srgbClr val="002060"/>
                </a:solidFill>
                <a:latin typeface="Gilroy" panose="00000500000000000000"/>
              </a:rPr>
              <a:t>Alcohol may be absorbed more quickly into the body after bariatric surgery.</a:t>
            </a:r>
          </a:p>
          <a:p>
            <a:pPr marL="285750" indent="-285750">
              <a:buFont typeface="Arial" panose="020B0604020202020204" pitchFamily="34" charset="0"/>
              <a:buChar char="•"/>
            </a:pPr>
            <a:endParaRPr lang="en-CA" dirty="0">
              <a:solidFill>
                <a:srgbClr val="002060"/>
              </a:solidFill>
              <a:latin typeface="Gilroy" panose="00000500000000000000"/>
            </a:endParaRPr>
          </a:p>
          <a:p>
            <a:pPr marL="285750" indent="-285750">
              <a:buFont typeface="Arial" panose="020B0604020202020204" pitchFamily="34" charset="0"/>
              <a:buChar char="•"/>
            </a:pPr>
            <a:r>
              <a:rPr lang="en-CA" dirty="0">
                <a:solidFill>
                  <a:srgbClr val="002060"/>
                </a:solidFill>
                <a:latin typeface="Gilroy" panose="00000500000000000000"/>
              </a:rPr>
              <a:t>Blood Alcohol Concentration  (BAC) peaks higher and faster and takes longer to return to normal due to altered metabolism after bariatric surgery </a:t>
            </a:r>
          </a:p>
          <a:p>
            <a:pPr marL="285750" indent="-285750">
              <a:buFont typeface="Arial" panose="020B0604020202020204" pitchFamily="34" charset="0"/>
              <a:buChar char="•"/>
            </a:pPr>
            <a:endParaRPr lang="en-CA" dirty="0">
              <a:solidFill>
                <a:srgbClr val="002060"/>
              </a:solidFill>
              <a:latin typeface="Gilroy" panose="00000500000000000000"/>
            </a:endParaRPr>
          </a:p>
          <a:p>
            <a:pPr marL="285750" indent="-285750">
              <a:buFont typeface="Arial" panose="020B0604020202020204" pitchFamily="34" charset="0"/>
              <a:buChar char="•"/>
            </a:pPr>
            <a:r>
              <a:rPr lang="en-CA" dirty="0">
                <a:solidFill>
                  <a:srgbClr val="002060"/>
                </a:solidFill>
                <a:latin typeface="Gilroy" panose="00000500000000000000"/>
              </a:rPr>
              <a:t>Remember that after surgery, even small amounts of alcohol can cause intoxication and low blood sugar.</a:t>
            </a:r>
          </a:p>
          <a:p>
            <a:pPr marL="285750" indent="-285750">
              <a:buFont typeface="Arial" panose="020B0604020202020204" pitchFamily="34" charset="0"/>
              <a:buChar char="•"/>
            </a:pPr>
            <a:endParaRPr lang="en-CA" dirty="0">
              <a:solidFill>
                <a:srgbClr val="002060"/>
              </a:solidFill>
              <a:latin typeface="Gilroy" panose="00000500000000000000"/>
            </a:endParaRPr>
          </a:p>
          <a:p>
            <a:pPr marL="285750" indent="-285750">
              <a:buFont typeface="Arial" panose="020B0604020202020204" pitchFamily="34" charset="0"/>
              <a:buChar char="•"/>
            </a:pPr>
            <a:r>
              <a:rPr lang="en-CA" dirty="0">
                <a:solidFill>
                  <a:srgbClr val="002060"/>
                </a:solidFill>
                <a:latin typeface="Gilroy" panose="00000500000000000000"/>
              </a:rPr>
              <a:t>Do not drink and drive or operate any heavy machinery after consuming even minimal amounts of alcohol</a:t>
            </a:r>
          </a:p>
          <a:p>
            <a:pPr marL="285750" indent="-285750">
              <a:buFont typeface="Arial" panose="020B0604020202020204" pitchFamily="34" charset="0"/>
              <a:buChar char="•"/>
            </a:pPr>
            <a:endParaRPr lang="en-CA" dirty="0">
              <a:solidFill>
                <a:srgbClr val="002060"/>
              </a:solidFill>
              <a:latin typeface="Gilroy" panose="00000500000000000000"/>
            </a:endParaRPr>
          </a:p>
          <a:p>
            <a:pPr marL="285750" indent="-285750">
              <a:buFontTx/>
              <a:buChar char="-"/>
            </a:pPr>
            <a:endParaRPr lang="en-CA" dirty="0">
              <a:solidFill>
                <a:srgbClr val="002060"/>
              </a:solidFill>
              <a:latin typeface="Gilroy" panose="00000500000000000000"/>
            </a:endParaRPr>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669708740"/>
      </p:ext>
    </p:extLst>
  </p:cSld>
  <p:clrMapOvr>
    <a:masterClrMapping/>
  </p:clrMapOvr>
  <mc:AlternateContent xmlns:mc="http://schemas.openxmlformats.org/markup-compatibility/2006" xmlns:p14="http://schemas.microsoft.com/office/powerpoint/2010/main">
    <mc:Choice Requires="p14">
      <p:transition spd="slow" p14:dur="2000" advTm="42007"/>
    </mc:Choice>
    <mc:Fallback xmlns="">
      <p:transition spd="slow" advTm="4200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defRPr/>
            </a:pPr>
            <a:r>
              <a:rPr lang="en-US" sz="3600" dirty="0"/>
              <a:t>Excess skin / Body contouring</a:t>
            </a:r>
          </a:p>
        </p:txBody>
      </p:sp>
      <p:graphicFrame>
        <p:nvGraphicFramePr>
          <p:cNvPr id="6" name="Content Placeholder 5"/>
          <p:cNvGraphicFramePr>
            <a:graphicFrameLocks noGrp="1"/>
          </p:cNvGraphicFramePr>
          <p:nvPr>
            <p:ph idx="1"/>
            <p:extLst>
              <p:ext uri="{D42A27DB-BD31-4B8C-83A1-F6EECF244321}">
                <p14:modId xmlns:p14="http://schemas.microsoft.com/office/powerpoint/2010/main" val="2398020344"/>
              </p:ext>
            </p:extLst>
          </p:nvPr>
        </p:nvGraphicFramePr>
        <p:xfrm>
          <a:off x="628650" y="1685925"/>
          <a:ext cx="7886700" cy="43592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704746665"/>
      </p:ext>
    </p:extLst>
  </p:cSld>
  <p:clrMapOvr>
    <a:masterClrMapping/>
  </p:clrMapOvr>
  <mc:AlternateContent xmlns:mc="http://schemas.openxmlformats.org/markup-compatibility/2006" xmlns:p14="http://schemas.microsoft.com/office/powerpoint/2010/main">
    <mc:Choice Requires="p14">
      <p:transition spd="slow" p14:dur="2000" advTm="45256"/>
    </mc:Choice>
    <mc:Fallback xmlns="">
      <p:transition spd="slow" advTm="452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Pregnancy Recommendations</a:t>
            </a:r>
          </a:p>
        </p:txBody>
      </p:sp>
      <p:sp>
        <p:nvSpPr>
          <p:cNvPr id="34" name="Content Placeholder 2"/>
          <p:cNvSpPr>
            <a:spLocks noGrp="1"/>
          </p:cNvSpPr>
          <p:nvPr>
            <p:ph idx="1"/>
          </p:nvPr>
        </p:nvSpPr>
        <p:spPr/>
        <p:txBody>
          <a:bodyPr/>
          <a:lstStyle/>
          <a:p>
            <a:r>
              <a:rPr lang="en-US" sz="2000" dirty="0"/>
              <a:t>Rapid weight loss increases fertility</a:t>
            </a:r>
          </a:p>
          <a:p>
            <a:r>
              <a:rPr lang="en-US" sz="2000" dirty="0"/>
              <a:t>It is recommended that pregnancy be avoided until 18 months after bariatric surgery for the following reasons:</a:t>
            </a:r>
          </a:p>
          <a:p>
            <a:pPr lvl="2"/>
            <a:r>
              <a:rPr lang="en-US" sz="2000" dirty="0"/>
              <a:t>To prevent nutritional deficiencies</a:t>
            </a:r>
          </a:p>
          <a:p>
            <a:pPr lvl="2"/>
            <a:r>
              <a:rPr lang="en-US" sz="2000" dirty="0"/>
              <a:t>To prevent any complications during pregnancy</a:t>
            </a:r>
          </a:p>
          <a:p>
            <a:pPr lvl="2"/>
            <a:r>
              <a:rPr lang="en-US" sz="2000" dirty="0"/>
              <a:t>To be able to support a healthy fetus</a:t>
            </a:r>
          </a:p>
          <a:p>
            <a:r>
              <a:rPr lang="en-US" sz="2000" dirty="0"/>
              <a:t>Use two non-pill form of contraceptives after bariatric surgery</a:t>
            </a:r>
          </a:p>
          <a:p>
            <a:r>
              <a:rPr lang="en-US" sz="2000" dirty="0"/>
              <a:t>Recommended pregnancy weight gain is same as non bariatric patient’s and based on your BMI</a:t>
            </a:r>
          </a:p>
          <a:p>
            <a:r>
              <a:rPr lang="en-US" sz="2000" dirty="0"/>
              <a:t>Follow same guidelines discussed today in terms of meal routine, balanced meals, protein intake &amp; fluids</a:t>
            </a:r>
          </a:p>
          <a:p>
            <a:r>
              <a:rPr lang="en-US" sz="2000" dirty="0"/>
              <a:t>Discuss your options with your family doctor</a:t>
            </a:r>
          </a:p>
          <a:p>
            <a:endParaRPr lang="en-US" dirty="0"/>
          </a:p>
          <a:p>
            <a:endParaRPr lang="en-US" dirty="0"/>
          </a:p>
          <a:p>
            <a:endParaRPr lang="en-US" dirty="0"/>
          </a:p>
        </p:txBody>
      </p:sp>
      <p:pic>
        <p:nvPicPr>
          <p:cNvPr id="4" name="Graphic 3" descr="Pregnant lady">
            <a:extLst>
              <a:ext uri="{FF2B5EF4-FFF2-40B4-BE49-F238E27FC236}">
                <a16:creationId xmlns:a16="http://schemas.microsoft.com/office/drawing/2014/main" id="{A399610D-87D1-4F99-BF7A-7A1A7A4CC0A2}"/>
              </a:ext>
            </a:extLst>
          </p:cNvPr>
          <p:cNvPicPr>
            <a:picLocks noChangeAspect="1"/>
          </p:cNvPicPr>
          <p:nvPr/>
        </p:nvPicPr>
        <p:blipFill>
          <a:blip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6949791" y="401604"/>
            <a:ext cx="1143455" cy="1143455"/>
          </a:xfrm>
          <a:prstGeom prst="rect">
            <a:avLst/>
          </a:prstGeom>
        </p:spPr>
      </p:pic>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906366196"/>
      </p:ext>
    </p:extLst>
  </p:cSld>
  <p:clrMapOvr>
    <a:masterClrMapping/>
  </p:clrMapOvr>
  <mc:AlternateContent xmlns:mc="http://schemas.openxmlformats.org/markup-compatibility/2006" xmlns:p14="http://schemas.microsoft.com/office/powerpoint/2010/main">
    <mc:Choice Requires="p14">
      <p:transition spd="slow" p14:dur="2000" advTm="52664"/>
    </mc:Choice>
    <mc:Fallback xmlns="">
      <p:transition spd="slow" advTm="526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983DA48-3CA6-4681-8731-2331A6914F1B}"/>
              </a:ext>
            </a:extLst>
          </p:cNvPr>
          <p:cNvSpPr>
            <a:spLocks noGrp="1"/>
          </p:cNvSpPr>
          <p:nvPr>
            <p:ph type="title"/>
          </p:nvPr>
        </p:nvSpPr>
        <p:spPr/>
        <p:txBody>
          <a:bodyPr>
            <a:normAutofit/>
          </a:bodyPr>
          <a:lstStyle/>
          <a:p>
            <a:r>
              <a:rPr lang="en-US" dirty="0">
                <a:solidFill>
                  <a:srgbClr val="FFFFFF"/>
                </a:solidFill>
              </a:rPr>
              <a:t>Next steps</a:t>
            </a:r>
          </a:p>
        </p:txBody>
      </p:sp>
      <p:graphicFrame>
        <p:nvGraphicFramePr>
          <p:cNvPr id="19" name="Content Placeholder 2">
            <a:extLst>
              <a:ext uri="{FF2B5EF4-FFF2-40B4-BE49-F238E27FC236}">
                <a16:creationId xmlns:a16="http://schemas.microsoft.com/office/drawing/2014/main" id="{094814B7-820D-4477-8DD2-0FCD628C96F8}"/>
              </a:ext>
            </a:extLst>
          </p:cNvPr>
          <p:cNvGraphicFramePr>
            <a:graphicFrameLocks noGrp="1"/>
          </p:cNvGraphicFramePr>
          <p:nvPr>
            <p:ph idx="1"/>
            <p:extLst>
              <p:ext uri="{D42A27DB-BD31-4B8C-83A1-F6EECF244321}">
                <p14:modId xmlns:p14="http://schemas.microsoft.com/office/powerpoint/2010/main" val="931999416"/>
              </p:ext>
            </p:extLst>
          </p:nvPr>
        </p:nvGraphicFramePr>
        <p:xfrm>
          <a:off x="3887788" y="987425"/>
          <a:ext cx="4629150" cy="48736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 Placeholder 2">
            <a:extLst>
              <a:ext uri="{FF2B5EF4-FFF2-40B4-BE49-F238E27FC236}">
                <a16:creationId xmlns:a16="http://schemas.microsoft.com/office/drawing/2014/main" id="{D4DF020F-9B7C-47A4-A7ED-538D90927BAD}"/>
              </a:ext>
            </a:extLst>
          </p:cNvPr>
          <p:cNvSpPr>
            <a:spLocks noGrp="1"/>
          </p:cNvSpPr>
          <p:nvPr>
            <p:ph type="body" sz="half" idx="2"/>
          </p:nvPr>
        </p:nvSpPr>
        <p:spPr>
          <a:xfrm>
            <a:off x="627062" y="1282700"/>
            <a:ext cx="2559483" cy="1600200"/>
          </a:xfrm>
        </p:spPr>
        <p:txBody>
          <a:bodyPr/>
          <a:lstStyle/>
          <a:p>
            <a:r>
              <a:rPr lang="en-US" sz="4400" dirty="0"/>
              <a:t>Final thoughts</a:t>
            </a:r>
            <a:r>
              <a:rPr lang="en-US" dirty="0"/>
              <a:t>…</a:t>
            </a:r>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38449738"/>
      </p:ext>
    </p:extLst>
  </p:cSld>
  <p:clrMapOvr>
    <a:masterClrMapping/>
  </p:clrMapOvr>
  <mc:AlternateContent xmlns:mc="http://schemas.openxmlformats.org/markup-compatibility/2006" xmlns:p14="http://schemas.microsoft.com/office/powerpoint/2010/main">
    <mc:Choice Requires="p14">
      <p:transition spd="slow" p14:dur="2000" advTm="38756"/>
    </mc:Choice>
    <mc:Fallback xmlns="">
      <p:transition spd="slow" advTm="387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Final Thoughts</a:t>
            </a:r>
          </a:p>
        </p:txBody>
      </p:sp>
      <p:graphicFrame>
        <p:nvGraphicFramePr>
          <p:cNvPr id="5" name="Diagram 4"/>
          <p:cNvGraphicFramePr/>
          <p:nvPr>
            <p:extLst>
              <p:ext uri="{D42A27DB-BD31-4B8C-83A1-F6EECF244321}">
                <p14:modId xmlns:p14="http://schemas.microsoft.com/office/powerpoint/2010/main" val="1780828437"/>
              </p:ext>
            </p:extLst>
          </p:nvPr>
        </p:nvGraphicFramePr>
        <p:xfrm>
          <a:off x="628650" y="1825625"/>
          <a:ext cx="7886700" cy="4351338"/>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11" name="Audio 10">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2644080733"/>
      </p:ext>
    </p:extLst>
  </p:cSld>
  <p:clrMapOvr>
    <a:masterClrMapping/>
  </p:clrMapOvr>
  <mc:AlternateContent xmlns:mc="http://schemas.openxmlformats.org/markup-compatibility/2006" xmlns:p14="http://schemas.microsoft.com/office/powerpoint/2010/main">
    <mc:Choice Requires="p14">
      <p:transition spd="slow" p14:dur="2000" advTm="21646"/>
    </mc:Choice>
    <mc:Fallback xmlns="">
      <p:transition spd="slow" advTm="216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E5F58DD9-7520-4CBD-8854-25B9BEE16529}"/>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354277020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chor="b">
            <a:normAutofit/>
          </a:bodyPr>
          <a:lstStyle/>
          <a:p>
            <a:pPr algn="ctr" defTabSz="685800"/>
            <a:r>
              <a:rPr lang="en-US" sz="3600" dirty="0">
                <a:solidFill>
                  <a:schemeClr val="tx2">
                    <a:lumMod val="75000"/>
                  </a:schemeClr>
                </a:solidFill>
              </a:rPr>
              <a:t>Defining</a:t>
            </a:r>
            <a:r>
              <a:rPr lang="en-US" sz="3600" dirty="0"/>
              <a:t> success after Bariatric Surgery</a:t>
            </a:r>
          </a:p>
        </p:txBody>
      </p:sp>
      <p:sp>
        <p:nvSpPr>
          <p:cNvPr id="5" name="TextBox 4"/>
          <p:cNvSpPr txBox="1"/>
          <p:nvPr/>
        </p:nvSpPr>
        <p:spPr>
          <a:xfrm>
            <a:off x="3731738" y="2316351"/>
            <a:ext cx="578171" cy="287130"/>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266"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0" name="Content Placeholder 2">
            <a:extLst>
              <a:ext uri="{FF2B5EF4-FFF2-40B4-BE49-F238E27FC236}">
                <a16:creationId xmlns:a16="http://schemas.microsoft.com/office/drawing/2014/main" id="{48D17997-E787-4497-8B68-D254693AC4B9}"/>
              </a:ext>
            </a:extLst>
          </p:cNvPr>
          <p:cNvSpPr>
            <a:spLocks noGrp="1"/>
          </p:cNvSpPr>
          <p:nvPr/>
        </p:nvSpPr>
        <p:spPr>
          <a:xfrm>
            <a:off x="1243049" y="3024237"/>
            <a:ext cx="6679096" cy="3081603"/>
          </a:xfrm>
          <a:prstGeom prst="rect">
            <a:avLst/>
          </a:prstGeom>
          <a:solidFill>
            <a:schemeClr val="tx2">
              <a:lumMod val="20000"/>
              <a:lumOff val="80000"/>
            </a:schemeClr>
          </a:solidFill>
          <a:ln>
            <a:solidFill>
              <a:schemeClr val="accent1"/>
            </a:solidFill>
          </a:ln>
        </p:spPr>
        <p:txBody>
          <a:bodyPr vert="horz" lIns="91440" tIns="45720" rIns="91440" bIns="45720" rtlCol="0" anchor="ctr">
            <a:normAutofit/>
          </a:bodyPr>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indent="0">
              <a:buNone/>
            </a:pPr>
            <a:r>
              <a:rPr lang="en-US" sz="2000" dirty="0">
                <a:solidFill>
                  <a:srgbClr val="002060"/>
                </a:solidFill>
                <a:latin typeface="Gilroy" panose="00000500000000000000"/>
              </a:rPr>
              <a:t>“A patient's best </a:t>
            </a:r>
            <a:r>
              <a:rPr lang="en-US" sz="2000" b="1" dirty="0">
                <a:solidFill>
                  <a:srgbClr val="002060"/>
                </a:solidFill>
                <a:latin typeface="Gilroy" panose="00000500000000000000"/>
              </a:rPr>
              <a:t>weight is… the healthiest lifestyle a patient can realistically enjoy, not the healthiest lifestyle </a:t>
            </a:r>
            <a:r>
              <a:rPr lang="en-US" sz="2000" dirty="0">
                <a:solidFill>
                  <a:srgbClr val="002060"/>
                </a:solidFill>
                <a:latin typeface="Gilroy" panose="00000500000000000000"/>
              </a:rPr>
              <a:t>a patient can tolerate… There comes a point when a person cannot eat less or exercise more and still like their life. The weight they attain while still liking their life is thus their “best” weight…” </a:t>
            </a:r>
          </a:p>
          <a:p>
            <a:pPr marL="0" indent="0">
              <a:buNone/>
            </a:pPr>
            <a:endParaRPr lang="en-US" sz="2000" dirty="0">
              <a:solidFill>
                <a:srgbClr val="002060"/>
              </a:solidFill>
              <a:latin typeface="Gilroy" panose="00000500000000000000"/>
            </a:endParaRPr>
          </a:p>
          <a:p>
            <a:pPr marL="0" indent="0">
              <a:buNone/>
            </a:pPr>
            <a:r>
              <a:rPr lang="en-US" sz="2000" dirty="0">
                <a:solidFill>
                  <a:srgbClr val="002060"/>
                </a:solidFill>
                <a:latin typeface="Gilroy" panose="00000500000000000000"/>
              </a:rPr>
              <a:t>Dr. Yoni Freedhoff and Dr. Arya Sharma </a:t>
            </a:r>
          </a:p>
        </p:txBody>
      </p:sp>
      <p:sp>
        <p:nvSpPr>
          <p:cNvPr id="4" name="Rectangle 3">
            <a:extLst>
              <a:ext uri="{FF2B5EF4-FFF2-40B4-BE49-F238E27FC236}">
                <a16:creationId xmlns:a16="http://schemas.microsoft.com/office/drawing/2014/main" id="{F517CE54-B2B6-4E82-B1DB-C2B42FA0BED4}"/>
              </a:ext>
            </a:extLst>
          </p:cNvPr>
          <p:cNvSpPr/>
          <p:nvPr/>
        </p:nvSpPr>
        <p:spPr>
          <a:xfrm>
            <a:off x="1136073" y="2105973"/>
            <a:ext cx="7108563" cy="707886"/>
          </a:xfrm>
          <a:prstGeom prst="rect">
            <a:avLst/>
          </a:prstGeom>
        </p:spPr>
        <p:txBody>
          <a:bodyPr wrap="square">
            <a:spAutoFit/>
          </a:bodyPr>
          <a:lstStyle/>
          <a:p>
            <a:r>
              <a:rPr lang="en-US" sz="2000" dirty="0">
                <a:solidFill>
                  <a:srgbClr val="002060"/>
                </a:solidFill>
                <a:latin typeface="Gilroy" panose="00000500000000000000"/>
              </a:rPr>
              <a:t>Bariatric surgery is a tool to help you live at, and maintain your “best” weight which may differ from your expected “ideal” weight</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884218653"/>
      </p:ext>
    </p:extLst>
  </p:cSld>
  <p:clrMapOvr>
    <a:masterClrMapping/>
  </p:clrMapOvr>
  <p:transition advTm="49457"/>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Defining success after bariatric surgery</a:t>
            </a:r>
          </a:p>
        </p:txBody>
      </p:sp>
      <p:graphicFrame>
        <p:nvGraphicFramePr>
          <p:cNvPr id="5" name="Content Placeholder 2">
            <a:extLst>
              <a:ext uri="{FF2B5EF4-FFF2-40B4-BE49-F238E27FC236}">
                <a16:creationId xmlns:a16="http://schemas.microsoft.com/office/drawing/2014/main" id="{6D07DD24-2F49-439B-B8D3-71CC699670FB}"/>
              </a:ext>
            </a:extLst>
          </p:cNvPr>
          <p:cNvGraphicFramePr>
            <a:graphicFrameLocks noGrp="1"/>
          </p:cNvGraphicFramePr>
          <p:nvPr>
            <p:ph idx="1"/>
            <p:extLst>
              <p:ext uri="{D42A27DB-BD31-4B8C-83A1-F6EECF244321}">
                <p14:modId xmlns:p14="http://schemas.microsoft.com/office/powerpoint/2010/main" val="3829665950"/>
              </p:ext>
            </p:extLst>
          </p:nvPr>
        </p:nvGraphicFramePr>
        <p:xfrm>
          <a:off x="628650" y="1685925"/>
          <a:ext cx="7886700" cy="43592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585107385"/>
      </p:ext>
    </p:extLst>
  </p:cSld>
  <p:clrMapOvr>
    <a:masterClrMapping/>
  </p:clrMapOvr>
  <mc:AlternateContent xmlns:mc="http://schemas.openxmlformats.org/markup-compatibility/2006" xmlns:p14="http://schemas.microsoft.com/office/powerpoint/2010/main">
    <mc:Choice Requires="p14">
      <p:transition spd="slow" p14:dur="2000" advTm="29293"/>
    </mc:Choice>
    <mc:Fallback xmlns="">
      <p:transition spd="slow" advTm="292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a:solidFill>
                  <a:srgbClr val="FFFFFF"/>
                </a:solidFill>
              </a:rPr>
              <a:t>Tips for staying on track with healthy habits</a:t>
            </a:r>
          </a:p>
        </p:txBody>
      </p:sp>
      <p:graphicFrame>
        <p:nvGraphicFramePr>
          <p:cNvPr id="6" name="Content Placeholder 2">
            <a:extLst>
              <a:ext uri="{FF2B5EF4-FFF2-40B4-BE49-F238E27FC236}">
                <a16:creationId xmlns:a16="http://schemas.microsoft.com/office/drawing/2014/main" id="{173CB3E9-9851-4A6C-9EF0-9A23CF70EE40}"/>
              </a:ext>
            </a:extLst>
          </p:cNvPr>
          <p:cNvGraphicFramePr>
            <a:graphicFrameLocks noGrp="1"/>
          </p:cNvGraphicFramePr>
          <p:nvPr>
            <p:ph idx="1"/>
            <p:extLst>
              <p:ext uri="{D42A27DB-BD31-4B8C-83A1-F6EECF244321}">
                <p14:modId xmlns:p14="http://schemas.microsoft.com/office/powerpoint/2010/main" val="3794518262"/>
              </p:ext>
            </p:extLst>
          </p:nvPr>
        </p:nvGraphicFramePr>
        <p:xfrm>
          <a:off x="3887788" y="987425"/>
          <a:ext cx="4629150" cy="487362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
        <p:nvSpPr>
          <p:cNvPr id="4" name="Text Placeholder 3">
            <a:extLst>
              <a:ext uri="{FF2B5EF4-FFF2-40B4-BE49-F238E27FC236}">
                <a16:creationId xmlns:a16="http://schemas.microsoft.com/office/drawing/2014/main" id="{C12A39A0-7743-4734-8089-EFCBCCA948B0}"/>
              </a:ext>
            </a:extLst>
          </p:cNvPr>
          <p:cNvSpPr>
            <a:spLocks noGrp="1"/>
          </p:cNvSpPr>
          <p:nvPr>
            <p:ph type="body" sz="half" idx="2"/>
          </p:nvPr>
        </p:nvSpPr>
        <p:spPr>
          <a:xfrm>
            <a:off x="629841" y="1293091"/>
            <a:ext cx="2949178" cy="4575897"/>
          </a:xfrm>
        </p:spPr>
        <p:txBody>
          <a:bodyPr>
            <a:normAutofit/>
          </a:bodyPr>
          <a:lstStyle/>
          <a:p>
            <a:r>
              <a:rPr lang="en-US" sz="4400" dirty="0"/>
              <a:t>Tips for staying on track beyond the first year:</a:t>
            </a: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4187947223"/>
      </p:ext>
    </p:extLst>
  </p:cSld>
  <p:clrMapOvr>
    <a:masterClrMapping/>
  </p:clrMapOvr>
  <p:transition advTm="39169"/>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Stay on track:</a:t>
            </a:r>
            <a:br>
              <a:rPr lang="en-US" sz="3600" dirty="0"/>
            </a:br>
            <a:r>
              <a:rPr lang="en-US" sz="3600" dirty="0"/>
              <a:t>Follow a consistent meal routine</a:t>
            </a:r>
          </a:p>
        </p:txBody>
      </p:sp>
      <p:graphicFrame>
        <p:nvGraphicFramePr>
          <p:cNvPr id="39" name="Content Placeholder 2">
            <a:extLst>
              <a:ext uri="{FF2B5EF4-FFF2-40B4-BE49-F238E27FC236}">
                <a16:creationId xmlns:a16="http://schemas.microsoft.com/office/drawing/2014/main" id="{70222D23-938C-4758-8D5C-78A977BEEFE9}"/>
              </a:ext>
            </a:extLst>
          </p:cNvPr>
          <p:cNvGraphicFramePr>
            <a:graphicFrameLocks noGrp="1"/>
          </p:cNvGraphicFramePr>
          <p:nvPr>
            <p:ph idx="1"/>
            <p:extLst>
              <p:ext uri="{D42A27DB-BD31-4B8C-83A1-F6EECF244321}">
                <p14:modId xmlns:p14="http://schemas.microsoft.com/office/powerpoint/2010/main" val="1906283776"/>
              </p:ext>
            </p:extLst>
          </p:nvPr>
        </p:nvGraphicFramePr>
        <p:xfrm>
          <a:off x="628650" y="1685925"/>
          <a:ext cx="7886700" cy="4359275"/>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378938509"/>
      </p:ext>
    </p:extLst>
  </p:cSld>
  <p:clrMapOvr>
    <a:masterClrMapping/>
  </p:clrMapOvr>
  <mc:AlternateContent xmlns:mc="http://schemas.openxmlformats.org/markup-compatibility/2006" xmlns:p14="http://schemas.microsoft.com/office/powerpoint/2010/main">
    <mc:Choice Requires="p14">
      <p:transition spd="slow" p14:dur="2000" advTm="34429"/>
    </mc:Choice>
    <mc:Fallback xmlns="">
      <p:transition spd="slow" advTm="3442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872E61-8FA8-4D02-8E73-D42318CE36D7}"/>
              </a:ext>
            </a:extLst>
          </p:cNvPr>
          <p:cNvSpPr>
            <a:spLocks noGrp="1"/>
          </p:cNvSpPr>
          <p:nvPr>
            <p:ph type="title"/>
          </p:nvPr>
        </p:nvSpPr>
        <p:spPr/>
        <p:txBody>
          <a:bodyPr>
            <a:normAutofit/>
          </a:bodyPr>
          <a:lstStyle/>
          <a:p>
            <a:pPr algn="ctr"/>
            <a:r>
              <a:rPr lang="en-US" sz="2800" dirty="0">
                <a:latin typeface="Gilroy ExtraBold" panose="00000900000000000000"/>
                <a:sym typeface="Gill Sans Light" charset="0"/>
              </a:rPr>
              <a:t>Stay</a:t>
            </a:r>
            <a:r>
              <a:rPr lang="en-US" sz="2800" dirty="0">
                <a:latin typeface="Gilroy ExtraBold" panose="00000900000000000000"/>
                <a:cs typeface="Calibri Light" panose="020F0302020204030204" pitchFamily="34" charset="0"/>
                <a:sym typeface="Gill Sans Light" charset="0"/>
              </a:rPr>
              <a:t> on track:</a:t>
            </a:r>
            <a:br>
              <a:rPr lang="en-US" sz="2800" dirty="0">
                <a:latin typeface="Gilroy ExtraBold" panose="00000900000000000000"/>
                <a:cs typeface="Calibri Light" panose="020F0302020204030204" pitchFamily="34" charset="0"/>
                <a:sym typeface="Gill Sans Light" charset="0"/>
              </a:rPr>
            </a:br>
            <a:r>
              <a:rPr lang="en-US" sz="2800" dirty="0">
                <a:latin typeface="Gilroy ExtraBold" panose="00000900000000000000"/>
                <a:cs typeface="Calibri Light" panose="020F0302020204030204" pitchFamily="34" charset="0"/>
                <a:sym typeface="Gill Sans Light" charset="0"/>
              </a:rPr>
              <a:t>Eat well balanced meals</a:t>
            </a:r>
            <a:endParaRPr lang="en-US" sz="2800" dirty="0">
              <a:latin typeface="Gilroy ExtraBold" panose="00000900000000000000"/>
            </a:endParaRPr>
          </a:p>
        </p:txBody>
      </p:sp>
      <p:graphicFrame>
        <p:nvGraphicFramePr>
          <p:cNvPr id="4" name="Table 4">
            <a:extLst>
              <a:ext uri="{FF2B5EF4-FFF2-40B4-BE49-F238E27FC236}">
                <a16:creationId xmlns:a16="http://schemas.microsoft.com/office/drawing/2014/main" id="{2822FF70-0BD9-4F41-9D59-B47FEE3C1DB0}"/>
              </a:ext>
            </a:extLst>
          </p:cNvPr>
          <p:cNvGraphicFramePr>
            <a:graphicFrameLocks noGrp="1"/>
          </p:cNvGraphicFramePr>
          <p:nvPr>
            <p:ph idx="1"/>
            <p:extLst>
              <p:ext uri="{D42A27DB-BD31-4B8C-83A1-F6EECF244321}">
                <p14:modId xmlns:p14="http://schemas.microsoft.com/office/powerpoint/2010/main" val="2431744340"/>
              </p:ext>
            </p:extLst>
          </p:nvPr>
        </p:nvGraphicFramePr>
        <p:xfrm>
          <a:off x="495298" y="1459057"/>
          <a:ext cx="7886702" cy="5151120"/>
        </p:xfrm>
        <a:graphic>
          <a:graphicData uri="http://schemas.openxmlformats.org/drawingml/2006/table">
            <a:tbl>
              <a:tblPr firstRow="1" bandRow="1">
                <a:tableStyleId>{69012ECD-51FC-41F1-AA8D-1B2483CD663E}</a:tableStyleId>
              </a:tblPr>
              <a:tblGrid>
                <a:gridCol w="1993450">
                  <a:extLst>
                    <a:ext uri="{9D8B030D-6E8A-4147-A177-3AD203B41FA5}">
                      <a16:colId xmlns:a16="http://schemas.microsoft.com/office/drawing/2014/main" val="2575967327"/>
                    </a:ext>
                  </a:extLst>
                </a:gridCol>
                <a:gridCol w="1768167">
                  <a:extLst>
                    <a:ext uri="{9D8B030D-6E8A-4147-A177-3AD203B41FA5}">
                      <a16:colId xmlns:a16="http://schemas.microsoft.com/office/drawing/2014/main" val="1993773475"/>
                    </a:ext>
                  </a:extLst>
                </a:gridCol>
                <a:gridCol w="1828884">
                  <a:extLst>
                    <a:ext uri="{9D8B030D-6E8A-4147-A177-3AD203B41FA5}">
                      <a16:colId xmlns:a16="http://schemas.microsoft.com/office/drawing/2014/main" val="56986813"/>
                    </a:ext>
                  </a:extLst>
                </a:gridCol>
                <a:gridCol w="2296201">
                  <a:extLst>
                    <a:ext uri="{9D8B030D-6E8A-4147-A177-3AD203B41FA5}">
                      <a16:colId xmlns:a16="http://schemas.microsoft.com/office/drawing/2014/main" val="3914145850"/>
                    </a:ext>
                  </a:extLst>
                </a:gridCol>
              </a:tblGrid>
              <a:tr h="0">
                <a:tc>
                  <a:txBody>
                    <a:bodyPr/>
                    <a:lstStyle/>
                    <a:p>
                      <a:pPr algn="l"/>
                      <a:r>
                        <a:rPr lang="en-US" sz="1400" dirty="0"/>
                        <a:t>Protein</a:t>
                      </a:r>
                    </a:p>
                  </a:txBody>
                  <a:tcPr/>
                </a:tc>
                <a:tc>
                  <a:txBody>
                    <a:bodyPr/>
                    <a:lstStyle/>
                    <a:p>
                      <a:pPr algn="l"/>
                      <a:r>
                        <a:rPr lang="en-US" sz="1400" dirty="0"/>
                        <a:t>Grains/Starch /Fruit</a:t>
                      </a:r>
                    </a:p>
                  </a:txBody>
                  <a:tcPr/>
                </a:tc>
                <a:tc>
                  <a:txBody>
                    <a:bodyPr/>
                    <a:lstStyle/>
                    <a:p>
                      <a:pPr algn="l"/>
                      <a:r>
                        <a:rPr lang="en-US" sz="1400" dirty="0"/>
                        <a:t>Vegetables</a:t>
                      </a:r>
                    </a:p>
                  </a:txBody>
                  <a:tcPr/>
                </a:tc>
                <a:tc>
                  <a:txBody>
                    <a:bodyPr/>
                    <a:lstStyle/>
                    <a:p>
                      <a:pPr algn="l"/>
                      <a:r>
                        <a:rPr lang="en-US" sz="1400" dirty="0"/>
                        <a:t>Healthy Fats</a:t>
                      </a:r>
                    </a:p>
                  </a:txBody>
                  <a:tcPr/>
                </a:tc>
                <a:extLst>
                  <a:ext uri="{0D108BD9-81ED-4DB2-BD59-A6C34878D82A}">
                    <a16:rowId xmlns:a16="http://schemas.microsoft.com/office/drawing/2014/main" val="2479620775"/>
                  </a:ext>
                </a:extLst>
              </a:tr>
              <a:tr h="410375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Poultry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Extra Lean/ Lean  meat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Fish</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dirty="0">
                          <a:ln>
                            <a:noFill/>
                          </a:ln>
                          <a:solidFill>
                            <a:srgbClr val="002060"/>
                          </a:solidFill>
                          <a:effectLst/>
                          <a:latin typeface="Gilroy" panose="00000500000000000000"/>
                          <a:sym typeface="Bradley Hand ITC TT-Bold"/>
                        </a:rPr>
                        <a:t>Eggs</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CA" sz="1200" u="none" strike="noStrike" cap="none" normalizeH="0" baseline="0" dirty="0">
                        <a:ln>
                          <a:noFill/>
                        </a:ln>
                        <a:solidFill>
                          <a:srgbClr val="002060"/>
                        </a:solidFill>
                        <a:effectLst/>
                        <a:latin typeface="Gilroy" panose="00000500000000000000"/>
                        <a:sym typeface="Bradley Hand ITC TT-Bold"/>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CA" sz="1200" u="none" strike="noStrike" cap="none" normalizeH="0" baseline="0" dirty="0">
                          <a:ln>
                            <a:noFill/>
                          </a:ln>
                          <a:solidFill>
                            <a:srgbClr val="002060"/>
                          </a:solidFill>
                          <a:effectLst/>
                          <a:latin typeface="Gilroy" panose="00000500000000000000"/>
                          <a:sym typeface="Bradley Hand ITC TT-Bold"/>
                        </a:rPr>
                        <a:t>Dairy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CA" sz="1200" u="none" strike="noStrike" cap="none" normalizeH="0" baseline="0" dirty="0">
                          <a:ln>
                            <a:noFill/>
                          </a:ln>
                          <a:solidFill>
                            <a:srgbClr val="002060"/>
                          </a:solidFill>
                          <a:effectLst/>
                          <a:latin typeface="Gilroy" panose="00000500000000000000"/>
                          <a:sym typeface="Bradley Hand ITC TT-Bold"/>
                        </a:rPr>
                        <a:t>   - 0-1% Cottage Cheese</a:t>
                      </a:r>
                    </a:p>
                    <a:p>
                      <a:pPr marL="0" marR="0" lvl="0" indent="0" algn="l" defTabSz="914400" rtl="0" eaLnBrk="1" fontAlgn="base" latinLnBrk="0" hangingPunct="1">
                        <a:lnSpc>
                          <a:spcPct val="100000"/>
                        </a:lnSpc>
                        <a:spcBef>
                          <a:spcPct val="0"/>
                        </a:spcBef>
                        <a:spcAft>
                          <a:spcPct val="0"/>
                        </a:spcAft>
                        <a:buClrTx/>
                        <a:buSzTx/>
                        <a:buFontTx/>
                        <a:buNone/>
                        <a:tabLst/>
                      </a:pPr>
                      <a:r>
                        <a:rPr kumimoji="0" lang="en-CA" sz="1200" u="none" strike="noStrike" cap="none" normalizeH="0" baseline="0" dirty="0">
                          <a:ln>
                            <a:noFill/>
                          </a:ln>
                          <a:solidFill>
                            <a:srgbClr val="002060"/>
                          </a:solidFill>
                          <a:effectLst/>
                          <a:latin typeface="Gilroy" panose="00000500000000000000"/>
                          <a:sym typeface="Bradley Hand ITC TT-Bold"/>
                        </a:rPr>
                        <a:t>   - 0-1% Greek yogurt</a:t>
                      </a:r>
                    </a:p>
                    <a:p>
                      <a:pPr marL="0" marR="0" lvl="0" indent="0" algn="l" defTabSz="914400" rtl="0" eaLnBrk="1" fontAlgn="base" latinLnBrk="0" hangingPunct="1">
                        <a:lnSpc>
                          <a:spcPct val="100000"/>
                        </a:lnSpc>
                        <a:spcBef>
                          <a:spcPct val="0"/>
                        </a:spcBef>
                        <a:spcAft>
                          <a:spcPct val="0"/>
                        </a:spcAft>
                        <a:buClrTx/>
                        <a:buSzTx/>
                        <a:buFontTx/>
                        <a:buNone/>
                        <a:tabLst/>
                      </a:pPr>
                      <a:r>
                        <a:rPr kumimoji="0" lang="en-CA" sz="1200" u="none" strike="noStrike" cap="none" normalizeH="0" baseline="0" dirty="0">
                          <a:ln>
                            <a:noFill/>
                          </a:ln>
                          <a:solidFill>
                            <a:srgbClr val="002060"/>
                          </a:solidFill>
                          <a:effectLst/>
                          <a:latin typeface="Gilroy" panose="00000500000000000000"/>
                          <a:sym typeface="Bradley Hand ITC TT-Bold"/>
                        </a:rPr>
                        <a:t>   - Cheese (less than 18% Milk Fat)</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CA" sz="1200" u="none" strike="noStrike" cap="none" normalizeH="0" baseline="0" dirty="0">
                        <a:ln>
                          <a:noFill/>
                        </a:ln>
                        <a:solidFill>
                          <a:srgbClr val="002060"/>
                        </a:solidFill>
                        <a:effectLst/>
                        <a:latin typeface="Gilroy" panose="00000500000000000000"/>
                        <a:sym typeface="Bradley Hand ITC TT-Bold"/>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Beans, lentils, legumes</a:t>
                      </a:r>
                      <a:endParaRPr kumimoji="0" lang="en-CA" sz="1200" u="none" strike="noStrike" cap="none" normalizeH="0" baseline="0" dirty="0">
                        <a:ln>
                          <a:noFill/>
                        </a:ln>
                        <a:solidFill>
                          <a:srgbClr val="002060"/>
                        </a:solidFill>
                        <a:effectLst/>
                        <a:latin typeface="Gilroy" panose="00000500000000000000"/>
                        <a:sym typeface="Bradley Hand ITC TT-Bold"/>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Tofu, Tempeh</a:t>
                      </a:r>
                      <a:endParaRPr kumimoji="0" lang="en-CA" sz="1200" u="none" strike="noStrike" cap="none" normalizeH="0" baseline="0" dirty="0">
                        <a:ln>
                          <a:noFill/>
                        </a:ln>
                        <a:solidFill>
                          <a:srgbClr val="002060"/>
                        </a:solidFill>
                        <a:effectLst/>
                        <a:latin typeface="Gilroy" panose="00000500000000000000"/>
                        <a:sym typeface="Bradley Hand ITC TT-Bold"/>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u="none" strike="noStrike" cap="none" normalizeH="0" baseline="0" dirty="0">
                        <a:ln>
                          <a:noFill/>
                        </a:ln>
                        <a:solidFill>
                          <a:srgbClr val="002060"/>
                        </a:solidFill>
                        <a:effectLst/>
                        <a:latin typeface="Gilroy" panose="00000500000000000000"/>
                        <a:sym typeface="Bradley Hand ITC TT-Bold"/>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Textured vegetable protein</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u="none" strike="noStrike" cap="none" normalizeH="0" baseline="0" dirty="0">
                        <a:ln>
                          <a:noFill/>
                        </a:ln>
                        <a:solidFill>
                          <a:srgbClr val="002060"/>
                        </a:solidFill>
                        <a:effectLst/>
                        <a:latin typeface="Gilroy" panose="00000500000000000000"/>
                        <a:sym typeface="Bradley Hand ITC TT-Bold"/>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Protein shake or bars or powder (use between meals as needed)</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u="none" strike="noStrike" cap="none" normalizeH="0" baseline="0" dirty="0">
                        <a:ln>
                          <a:noFill/>
                        </a:ln>
                        <a:solidFill>
                          <a:srgbClr val="002060"/>
                        </a:solidFill>
                        <a:effectLst/>
                        <a:latin typeface="Gilroy" panose="00000500000000000000"/>
                        <a:sym typeface="Bradley Hand ITC TT-Bold"/>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CA" sz="1200" u="none" strike="noStrike" cap="none" normalizeH="0" baseline="0" dirty="0">
                        <a:ln>
                          <a:noFill/>
                        </a:ln>
                        <a:solidFill>
                          <a:srgbClr val="002060"/>
                        </a:solidFill>
                        <a:effectLst/>
                        <a:latin typeface="Gilroy" panose="00000500000000000000"/>
                        <a:sym typeface="Bradley Hand ITC TT-Bold"/>
                      </a:endParaRPr>
                    </a:p>
                    <a:p>
                      <a:endParaRPr lang="en-US" sz="1200" dirty="0">
                        <a:solidFill>
                          <a:srgbClr val="002060"/>
                        </a:solidFill>
                        <a:latin typeface="Gilroy" panose="00000500000000000000"/>
                      </a:endParaRP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Whole grain bread *</a:t>
                      </a:r>
                      <a:endParaRPr kumimoji="0" lang="en-CA" sz="1200" u="none" strike="noStrike" cap="none" normalizeH="0" baseline="0" dirty="0">
                        <a:ln>
                          <a:noFill/>
                        </a:ln>
                        <a:solidFill>
                          <a:srgbClr val="002060"/>
                        </a:solidFill>
                        <a:effectLst/>
                        <a:latin typeface="Gilroy" panose="00000500000000000000"/>
                        <a:sym typeface="Bradley Hand ITC TT-Bold"/>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Whole grain rice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Whole grain pasta *</a:t>
                      </a:r>
                      <a:endParaRPr kumimoji="0" lang="en-CA" sz="1200" u="none" strike="noStrike" cap="none" normalizeH="0" baseline="0" dirty="0">
                        <a:ln>
                          <a:noFill/>
                        </a:ln>
                        <a:solidFill>
                          <a:srgbClr val="002060"/>
                        </a:solidFill>
                        <a:effectLst/>
                        <a:latin typeface="Gilroy" panose="00000500000000000000"/>
                        <a:sym typeface="Bradley Hand ITC TT-Bold"/>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Quinoa</a:t>
                      </a:r>
                      <a:endParaRPr kumimoji="0" lang="en-CA" sz="1200" u="none" strike="noStrike" cap="none" normalizeH="0" baseline="0" dirty="0">
                        <a:ln>
                          <a:noFill/>
                        </a:ln>
                        <a:solidFill>
                          <a:srgbClr val="002060"/>
                        </a:solidFill>
                        <a:effectLst/>
                        <a:latin typeface="Gilroy" panose="00000500000000000000"/>
                        <a:sym typeface="Bradley Hand ITC TT-Bold"/>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Couscous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Oats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Barley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Starchy vegetables: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200" u="none" strike="noStrike" cap="none" normalizeH="0" baseline="0" dirty="0">
                          <a:ln>
                            <a:noFill/>
                          </a:ln>
                          <a:solidFill>
                            <a:srgbClr val="002060"/>
                          </a:solidFill>
                          <a:effectLst/>
                          <a:latin typeface="Gilroy" panose="00000500000000000000"/>
                          <a:sym typeface="Bradley Hand ITC TT-Bold"/>
                        </a:rPr>
                        <a:t>   - Corn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   - Potato </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   - Sweet potato</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   - Yam</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    - Squash</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-pumpkin</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   - Turnip</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   - Green Peas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-Green plantain</a:t>
                      </a:r>
                      <a:endParaRPr kumimoji="0" lang="en-CA" sz="1200" u="none" strike="noStrike" cap="none" normalizeH="0" baseline="0" dirty="0">
                        <a:ln>
                          <a:noFill/>
                        </a:ln>
                        <a:solidFill>
                          <a:srgbClr val="002060"/>
                        </a:solidFill>
                        <a:effectLst/>
                        <a:latin typeface="Gilroy" panose="00000500000000000000"/>
                        <a:sym typeface="Bradley Hand ITC TT-Bold"/>
                      </a:endParaRP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Fruits (frozen / fresh / canned in water)</a:t>
                      </a:r>
                      <a:endParaRPr kumimoji="0" lang="en-CA" sz="1200" u="none" strike="noStrike" cap="none" normalizeH="0" baseline="0" dirty="0">
                        <a:ln>
                          <a:noFill/>
                        </a:ln>
                        <a:solidFill>
                          <a:srgbClr val="002060"/>
                        </a:solidFill>
                        <a:effectLst/>
                        <a:latin typeface="Gilroy" panose="00000500000000000000"/>
                        <a:sym typeface="Bradley Hand ITC TT-Bold"/>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u="none" strike="noStrike" cap="none" normalizeH="0" baseline="0" dirty="0">
                        <a:ln>
                          <a:noFill/>
                        </a:ln>
                        <a:solidFill>
                          <a:srgbClr val="002060"/>
                        </a:solidFill>
                        <a:effectLst/>
                        <a:latin typeface="Gilroy" panose="00000500000000000000"/>
                        <a:sym typeface="Bradley Hand ITC TT-Bold"/>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u="none" strike="noStrike" cap="none" normalizeH="0" baseline="0" dirty="0">
                          <a:ln>
                            <a:noFill/>
                          </a:ln>
                          <a:solidFill>
                            <a:srgbClr val="002060"/>
                          </a:solidFill>
                          <a:effectLst/>
                          <a:latin typeface="Gilroy" panose="00000500000000000000"/>
                          <a:sym typeface="Bradley Hand ITC TT-Bold"/>
                        </a:rPr>
                        <a:t>* </a:t>
                      </a:r>
                      <a:r>
                        <a:rPr kumimoji="0" lang="en-US" sz="1200" b="1" u="none" strike="noStrike" cap="none" normalizeH="0" baseline="0" dirty="0">
                          <a:ln>
                            <a:noFill/>
                          </a:ln>
                          <a:solidFill>
                            <a:srgbClr val="002060"/>
                          </a:solidFill>
                          <a:effectLst/>
                          <a:latin typeface="Gilroy" panose="00000500000000000000"/>
                          <a:sym typeface="Bradley Hand ITC TT-Bold"/>
                        </a:rPr>
                        <a:t>May not be well tolerated after bariatric surgery</a:t>
                      </a:r>
                    </a:p>
                    <a:p>
                      <a:endParaRPr lang="en-US" sz="1200" dirty="0">
                        <a:solidFill>
                          <a:srgbClr val="002060"/>
                        </a:solidFill>
                        <a:latin typeface="Gilroy" panose="00000500000000000000"/>
                      </a:endParaRPr>
                    </a:p>
                  </a:txBody>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Artichoke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Asparagus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Beets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Broccoli</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Broccolini</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Brussel Sprouts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Cauliflower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Cabbage</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Carrot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Celery</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Cucumber</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Eggplant</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Green Leafy vegetables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Jicama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Mushrooms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Okra</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Onions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Peppers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Radishes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Rapini</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Sprouts</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Tomato</a:t>
                      </a:r>
                    </a:p>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u="none" strike="noStrike" cap="none" normalizeH="0" baseline="0" dirty="0">
                          <a:ln>
                            <a:noFill/>
                          </a:ln>
                          <a:solidFill>
                            <a:srgbClr val="002060"/>
                          </a:solidFill>
                          <a:effectLst/>
                          <a:latin typeface="Gilroy" panose="00000500000000000000"/>
                          <a:sym typeface="Bradley Hand ITC TT-Bold"/>
                        </a:rPr>
                        <a:t>Zucchini</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sz="1200" u="none" strike="noStrike" cap="none" normalizeH="0" baseline="0" dirty="0">
                        <a:ln>
                          <a:noFill/>
                        </a:ln>
                        <a:solidFill>
                          <a:srgbClr val="002060"/>
                        </a:solidFill>
                        <a:effectLst/>
                        <a:latin typeface="Gilroy" panose="00000500000000000000"/>
                        <a:sym typeface="Bradley Hand ITC TT-Bold"/>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CA" sz="1200" u="none" strike="noStrike" cap="none" normalizeH="0" baseline="0" dirty="0">
                        <a:ln>
                          <a:noFill/>
                        </a:ln>
                        <a:solidFill>
                          <a:srgbClr val="002060"/>
                        </a:solidFill>
                        <a:effectLst/>
                        <a:latin typeface="Gilroy" panose="00000500000000000000"/>
                        <a:sym typeface="Bradley Hand ITC TT-Bold"/>
                      </a:endParaRPr>
                    </a:p>
                    <a:p>
                      <a:endParaRPr lang="en-US" sz="1200" dirty="0">
                        <a:solidFill>
                          <a:srgbClr val="002060"/>
                        </a:solidFill>
                        <a:latin typeface="Gilroy" panose="0000050000000000000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Gilroy" panose="00000500000000000000"/>
                        </a:rPr>
                        <a:t>Avocado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Gilroy" panose="00000500000000000000"/>
                        </a:rPr>
                        <a:t>Butter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solidFill>
                            <a:srgbClr val="002060"/>
                          </a:solidFill>
                          <a:latin typeface="Gilroy" panose="00000500000000000000"/>
                        </a:rPr>
                        <a:t>Store bought hummus</a:t>
                      </a:r>
                    </a:p>
                    <a:p>
                      <a:r>
                        <a:rPr lang="en-US" sz="1200" dirty="0">
                          <a:solidFill>
                            <a:srgbClr val="002060"/>
                          </a:solidFill>
                          <a:latin typeface="Gilroy" panose="00000500000000000000"/>
                        </a:rPr>
                        <a:t>Nuts</a:t>
                      </a:r>
                    </a:p>
                    <a:p>
                      <a:r>
                        <a:rPr lang="en-US" sz="1200" dirty="0">
                          <a:solidFill>
                            <a:srgbClr val="002060"/>
                          </a:solidFill>
                          <a:latin typeface="Gilroy" panose="00000500000000000000"/>
                        </a:rPr>
                        <a:t>Seeds</a:t>
                      </a:r>
                    </a:p>
                    <a:p>
                      <a:r>
                        <a:rPr lang="en-US" sz="1200" dirty="0">
                          <a:solidFill>
                            <a:srgbClr val="002060"/>
                          </a:solidFill>
                          <a:latin typeface="Gilroy" panose="00000500000000000000"/>
                        </a:rPr>
                        <a:t>Nut and seed butters</a:t>
                      </a:r>
                    </a:p>
                    <a:p>
                      <a:r>
                        <a:rPr lang="en-US" sz="1200" dirty="0">
                          <a:solidFill>
                            <a:srgbClr val="002060"/>
                          </a:solidFill>
                          <a:latin typeface="Gilroy" panose="00000500000000000000"/>
                        </a:rPr>
                        <a:t>Olive, Avocado, Canola Oil</a:t>
                      </a:r>
                    </a:p>
                    <a:p>
                      <a:r>
                        <a:rPr lang="en-US" sz="1200" dirty="0">
                          <a:solidFill>
                            <a:srgbClr val="002060"/>
                          </a:solidFill>
                          <a:latin typeface="Gilroy" panose="00000500000000000000"/>
                        </a:rPr>
                        <a:t>Low fat salad dressing</a:t>
                      </a:r>
                    </a:p>
                    <a:p>
                      <a:r>
                        <a:rPr lang="en-US" sz="1200" dirty="0">
                          <a:solidFill>
                            <a:srgbClr val="002060"/>
                          </a:solidFill>
                          <a:latin typeface="Gilroy" panose="00000500000000000000"/>
                        </a:rPr>
                        <a:t>Trans fat free margarine</a:t>
                      </a:r>
                    </a:p>
                    <a:p>
                      <a:endParaRPr lang="en-US" sz="1200" dirty="0">
                        <a:solidFill>
                          <a:srgbClr val="002060"/>
                        </a:solidFill>
                        <a:latin typeface="Gilroy" panose="00000500000000000000"/>
                      </a:endParaRPr>
                    </a:p>
                    <a:p>
                      <a:endParaRPr lang="en-US" sz="1200" dirty="0">
                        <a:solidFill>
                          <a:srgbClr val="002060"/>
                        </a:solidFill>
                        <a:latin typeface="Gilroy" panose="00000500000000000000"/>
                      </a:endParaRPr>
                    </a:p>
                    <a:p>
                      <a:endParaRPr lang="en-US" sz="1200" dirty="0">
                        <a:solidFill>
                          <a:srgbClr val="002060"/>
                        </a:solidFill>
                        <a:latin typeface="Gilroy" panose="00000500000000000000"/>
                      </a:endParaRPr>
                    </a:p>
                  </a:txBody>
                  <a:tcPr/>
                </a:tc>
                <a:extLst>
                  <a:ext uri="{0D108BD9-81ED-4DB2-BD59-A6C34878D82A}">
                    <a16:rowId xmlns:a16="http://schemas.microsoft.com/office/drawing/2014/main" val="2802657154"/>
                  </a:ext>
                </a:extLst>
              </a:tr>
            </a:tbl>
          </a:graphicData>
        </a:graphic>
      </p:graphicFrame>
      <p:pic>
        <p:nvPicPr>
          <p:cNvPr id="6" name="Picture 2">
            <a:extLst>
              <a:ext uri="{FF2B5EF4-FFF2-40B4-BE49-F238E27FC236}">
                <a16:creationId xmlns:a16="http://schemas.microsoft.com/office/drawing/2014/main" id="{E5708617-6145-43CF-8ED9-F9A9F317A1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344202" y="3955381"/>
            <a:ext cx="1987731" cy="1974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a:extLst>
              <a:ext uri="{FF2B5EF4-FFF2-40B4-BE49-F238E27FC236}">
                <a16:creationId xmlns:a16="http://schemas.microsoft.com/office/drawing/2014/main" id="{4B61C999-03A6-4E64-A877-C4A38F4E282C}"/>
              </a:ext>
            </a:extLst>
          </p:cNvPr>
          <p:cNvSpPr txBox="1"/>
          <p:nvPr/>
        </p:nvSpPr>
        <p:spPr>
          <a:xfrm>
            <a:off x="6781800" y="5827297"/>
            <a:ext cx="1146008" cy="276999"/>
          </a:xfrm>
          <a:prstGeom prst="rect">
            <a:avLst/>
          </a:prstGeom>
          <a:solidFill>
            <a:schemeClr val="accent6"/>
          </a:solidFill>
          <a:ln>
            <a:solidFill>
              <a:srgbClr val="00B050"/>
            </a:solidFill>
          </a:ln>
        </p:spPr>
        <p:txBody>
          <a:bodyPr wrap="square" rtlCol="0">
            <a:spAutoFit/>
          </a:bodyPr>
          <a:lstStyle/>
          <a:p>
            <a:pPr algn="ctr"/>
            <a:r>
              <a:rPr lang="en-US" sz="1200" dirty="0"/>
              <a:t>Healthy fat</a:t>
            </a:r>
          </a:p>
        </p:txBody>
      </p:sp>
      <p:pic>
        <p:nvPicPr>
          <p:cNvPr id="16" name="Audio 1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6096000"/>
            <a:ext cx="609600" cy="609600"/>
          </a:xfrm>
          <a:prstGeom prst="rect">
            <a:avLst/>
          </a:prstGeom>
        </p:spPr>
      </p:pic>
    </p:spTree>
    <p:extLst>
      <p:ext uri="{BB962C8B-B14F-4D97-AF65-F5344CB8AC3E}">
        <p14:creationId xmlns:p14="http://schemas.microsoft.com/office/powerpoint/2010/main" val="114539133"/>
      </p:ext>
    </p:extLst>
  </p:cSld>
  <p:clrMapOvr>
    <a:masterClrMapping/>
  </p:clrMapOvr>
  <mc:AlternateContent xmlns:mc="http://schemas.openxmlformats.org/markup-compatibility/2006" xmlns:p14="http://schemas.microsoft.com/office/powerpoint/2010/main">
    <mc:Choice Requires="p14">
      <p:transition spd="slow" p14:dur="2000" advTm="141335"/>
    </mc:Choice>
    <mc:Fallback xmlns="">
      <p:transition spd="slow" advTm="1413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8"/>
          <p:cNvPicPr>
            <a:picLocks noChangeAspect="1"/>
          </p:cNvPicPr>
          <p:nvPr/>
        </p:nvPicPr>
        <p:blipFill>
          <a:blip r:embed="rId5"/>
          <a:stretch>
            <a:fillRect/>
          </a:stretch>
        </p:blipFill>
        <p:spPr>
          <a:xfrm>
            <a:off x="6834847" y="2803578"/>
            <a:ext cx="1738743" cy="1795128"/>
          </a:xfrm>
          <a:prstGeom prst="rect">
            <a:avLst/>
          </a:prstGeom>
        </p:spPr>
      </p:pic>
      <p:pic>
        <p:nvPicPr>
          <p:cNvPr id="37" name="Picture 36"/>
          <p:cNvPicPr>
            <a:picLocks noChangeAspect="1"/>
          </p:cNvPicPr>
          <p:nvPr/>
        </p:nvPicPr>
        <p:blipFill>
          <a:blip r:embed="rId6"/>
          <a:stretch>
            <a:fillRect/>
          </a:stretch>
        </p:blipFill>
        <p:spPr>
          <a:xfrm>
            <a:off x="6840662" y="3613352"/>
            <a:ext cx="1664352" cy="12193"/>
          </a:xfrm>
          <a:prstGeom prst="rect">
            <a:avLst/>
          </a:prstGeom>
        </p:spPr>
      </p:pic>
      <p:pic>
        <p:nvPicPr>
          <p:cNvPr id="40" name="Picture 39"/>
          <p:cNvPicPr>
            <a:picLocks noChangeAspect="1"/>
          </p:cNvPicPr>
          <p:nvPr/>
        </p:nvPicPr>
        <p:blipFill>
          <a:blip r:embed="rId7"/>
          <a:stretch>
            <a:fillRect/>
          </a:stretch>
        </p:blipFill>
        <p:spPr>
          <a:xfrm>
            <a:off x="7439556" y="3613065"/>
            <a:ext cx="359067" cy="890487"/>
          </a:xfrm>
          <a:prstGeom prst="rect">
            <a:avLst/>
          </a:prstGeom>
        </p:spPr>
      </p:pic>
      <p:pic>
        <p:nvPicPr>
          <p:cNvPr id="41" name="Picture 40"/>
          <p:cNvPicPr>
            <a:picLocks noChangeAspect="1"/>
          </p:cNvPicPr>
          <p:nvPr/>
        </p:nvPicPr>
        <p:blipFill>
          <a:blip r:embed="rId8"/>
          <a:stretch>
            <a:fillRect/>
          </a:stretch>
        </p:blipFill>
        <p:spPr>
          <a:xfrm>
            <a:off x="3603950" y="2758355"/>
            <a:ext cx="1738039" cy="1795128"/>
          </a:xfrm>
          <a:prstGeom prst="rect">
            <a:avLst/>
          </a:prstGeom>
        </p:spPr>
      </p:pic>
      <p:pic>
        <p:nvPicPr>
          <p:cNvPr id="43" name="Picture 42"/>
          <p:cNvPicPr>
            <a:picLocks noChangeAspect="1"/>
          </p:cNvPicPr>
          <p:nvPr/>
        </p:nvPicPr>
        <p:blipFill>
          <a:blip r:embed="rId9"/>
          <a:stretch>
            <a:fillRect/>
          </a:stretch>
        </p:blipFill>
        <p:spPr>
          <a:xfrm rot="2330003" flipH="1">
            <a:off x="4119519" y="3645111"/>
            <a:ext cx="348677" cy="864723"/>
          </a:xfrm>
          <a:prstGeom prst="rect">
            <a:avLst/>
          </a:prstGeom>
        </p:spPr>
      </p:pic>
      <p:pic>
        <p:nvPicPr>
          <p:cNvPr id="46" name="Picture 45"/>
          <p:cNvPicPr>
            <a:picLocks noChangeAspect="1"/>
          </p:cNvPicPr>
          <p:nvPr/>
        </p:nvPicPr>
        <p:blipFill>
          <a:blip r:embed="rId10"/>
          <a:stretch>
            <a:fillRect/>
          </a:stretch>
        </p:blipFill>
        <p:spPr>
          <a:xfrm>
            <a:off x="3651784" y="3636192"/>
            <a:ext cx="1664352" cy="12193"/>
          </a:xfrm>
          <a:prstGeom prst="rect">
            <a:avLst/>
          </a:prstGeom>
        </p:spPr>
      </p:pic>
      <p:sp useBgFill="1">
        <p:nvSpPr>
          <p:cNvPr id="51" name="Oval 50"/>
          <p:cNvSpPr/>
          <p:nvPr/>
        </p:nvSpPr>
        <p:spPr>
          <a:xfrm>
            <a:off x="5643327" y="3214645"/>
            <a:ext cx="1008112" cy="86409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noFill/>
            </a:endParaRPr>
          </a:p>
        </p:txBody>
      </p:sp>
      <p:sp>
        <p:nvSpPr>
          <p:cNvPr id="52" name="TextBox 51"/>
          <p:cNvSpPr txBox="1"/>
          <p:nvPr/>
        </p:nvSpPr>
        <p:spPr>
          <a:xfrm>
            <a:off x="5536720" y="3427478"/>
            <a:ext cx="1218090" cy="461665"/>
          </a:xfrm>
          <a:prstGeom prst="rect">
            <a:avLst/>
          </a:prstGeom>
          <a:noFill/>
        </p:spPr>
        <p:txBody>
          <a:bodyPr wrap="none" rtlCol="0">
            <a:spAutoFit/>
          </a:bodyPr>
          <a:lstStyle/>
          <a:p>
            <a:pPr algn="ctr"/>
            <a:r>
              <a:rPr lang="en-CA" sz="1200" b="1" dirty="0">
                <a:latin typeface="+mj-lt"/>
              </a:rPr>
              <a:t>  </a:t>
            </a:r>
            <a:r>
              <a:rPr lang="en-CA" sz="1200" b="1" dirty="0">
                <a:solidFill>
                  <a:srgbClr val="002060"/>
                </a:solidFill>
                <a:latin typeface="Gilroy" panose="00000500000000000000"/>
              </a:rPr>
              <a:t>1 </a:t>
            </a:r>
            <a:r>
              <a:rPr lang="en-CA" sz="1200" b="1" dirty="0" err="1">
                <a:solidFill>
                  <a:srgbClr val="002060"/>
                </a:solidFill>
                <a:latin typeface="Gilroy" panose="00000500000000000000"/>
              </a:rPr>
              <a:t>oz</a:t>
            </a:r>
            <a:r>
              <a:rPr lang="en-CA" sz="1200" b="1" dirty="0">
                <a:solidFill>
                  <a:srgbClr val="002060"/>
                </a:solidFill>
                <a:latin typeface="Gilroy" panose="00000500000000000000"/>
              </a:rPr>
              <a:t> of protein </a:t>
            </a:r>
          </a:p>
          <a:p>
            <a:pPr algn="ctr"/>
            <a:r>
              <a:rPr lang="en-CA" sz="1200" b="1" dirty="0">
                <a:solidFill>
                  <a:srgbClr val="002060"/>
                </a:solidFill>
                <a:latin typeface="Gilroy" panose="00000500000000000000"/>
              </a:rPr>
              <a:t>1 fruit </a:t>
            </a:r>
          </a:p>
        </p:txBody>
      </p:sp>
      <p:pic>
        <p:nvPicPr>
          <p:cNvPr id="53" name="Picture 52"/>
          <p:cNvPicPr>
            <a:picLocks noChangeAspect="1"/>
          </p:cNvPicPr>
          <p:nvPr/>
        </p:nvPicPr>
        <p:blipFill>
          <a:blip r:embed="rId8"/>
          <a:stretch>
            <a:fillRect/>
          </a:stretch>
        </p:blipFill>
        <p:spPr>
          <a:xfrm>
            <a:off x="672907" y="2820906"/>
            <a:ext cx="1670449" cy="1725318"/>
          </a:xfrm>
          <a:prstGeom prst="rect">
            <a:avLst/>
          </a:prstGeom>
        </p:spPr>
      </p:pic>
      <p:pic>
        <p:nvPicPr>
          <p:cNvPr id="58" name="Picture 57"/>
          <p:cNvPicPr>
            <a:picLocks noChangeAspect="1"/>
          </p:cNvPicPr>
          <p:nvPr/>
        </p:nvPicPr>
        <p:blipFill>
          <a:blip r:embed="rId11"/>
          <a:stretch>
            <a:fillRect/>
          </a:stretch>
        </p:blipFill>
        <p:spPr>
          <a:xfrm>
            <a:off x="661663" y="3614173"/>
            <a:ext cx="1664352" cy="12193"/>
          </a:xfrm>
          <a:prstGeom prst="rect">
            <a:avLst/>
          </a:prstGeom>
        </p:spPr>
      </p:pic>
      <p:pic>
        <p:nvPicPr>
          <p:cNvPr id="59" name="Picture 58"/>
          <p:cNvPicPr>
            <a:picLocks noChangeAspect="1"/>
          </p:cNvPicPr>
          <p:nvPr/>
        </p:nvPicPr>
        <p:blipFill>
          <a:blip r:embed="rId9"/>
          <a:stretch>
            <a:fillRect/>
          </a:stretch>
        </p:blipFill>
        <p:spPr>
          <a:xfrm rot="9515709">
            <a:off x="1287626" y="3652294"/>
            <a:ext cx="330335" cy="819232"/>
          </a:xfrm>
          <a:prstGeom prst="rect">
            <a:avLst/>
          </a:prstGeom>
        </p:spPr>
      </p:pic>
      <p:sp>
        <p:nvSpPr>
          <p:cNvPr id="62" name="TextBox 61"/>
          <p:cNvSpPr txBox="1"/>
          <p:nvPr/>
        </p:nvSpPr>
        <p:spPr>
          <a:xfrm>
            <a:off x="1385370" y="3671434"/>
            <a:ext cx="786394" cy="830997"/>
          </a:xfrm>
          <a:prstGeom prst="rect">
            <a:avLst/>
          </a:prstGeom>
          <a:noFill/>
        </p:spPr>
        <p:txBody>
          <a:bodyPr wrap="square" rtlCol="0">
            <a:spAutoFit/>
          </a:bodyPr>
          <a:lstStyle/>
          <a:p>
            <a:pPr algn="ctr"/>
            <a:r>
              <a:rPr lang="en-CA" sz="1200" dirty="0">
                <a:solidFill>
                  <a:srgbClr val="002060"/>
                </a:solidFill>
                <a:latin typeface="Gilroy" panose="00000500000000000000"/>
              </a:rPr>
              <a:t>1 serving of</a:t>
            </a:r>
          </a:p>
          <a:p>
            <a:pPr algn="ctr"/>
            <a:r>
              <a:rPr lang="en-CA" sz="1200" dirty="0">
                <a:solidFill>
                  <a:srgbClr val="002060"/>
                </a:solidFill>
                <a:latin typeface="Gilroy" panose="00000500000000000000"/>
              </a:rPr>
              <a:t>Fruit or grain</a:t>
            </a:r>
          </a:p>
        </p:txBody>
      </p:sp>
      <p:sp useBgFill="1">
        <p:nvSpPr>
          <p:cNvPr id="27" name="Oval 26"/>
          <p:cNvSpPr/>
          <p:nvPr/>
        </p:nvSpPr>
        <p:spPr>
          <a:xfrm>
            <a:off x="2486173" y="3200517"/>
            <a:ext cx="1005707" cy="87655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noFill/>
            </a:endParaRPr>
          </a:p>
        </p:txBody>
      </p:sp>
      <p:sp>
        <p:nvSpPr>
          <p:cNvPr id="4" name="TextBox 3"/>
          <p:cNvSpPr txBox="1"/>
          <p:nvPr/>
        </p:nvSpPr>
        <p:spPr>
          <a:xfrm>
            <a:off x="3840381" y="3246951"/>
            <a:ext cx="1217193" cy="276999"/>
          </a:xfrm>
          <a:prstGeom prst="rect">
            <a:avLst/>
          </a:prstGeom>
          <a:noFill/>
        </p:spPr>
        <p:txBody>
          <a:bodyPr wrap="none" rtlCol="0">
            <a:spAutoFit/>
          </a:bodyPr>
          <a:lstStyle/>
          <a:p>
            <a:r>
              <a:rPr lang="en-CA" sz="1200" dirty="0">
                <a:solidFill>
                  <a:srgbClr val="002060"/>
                </a:solidFill>
                <a:latin typeface="Gilroy" panose="00000500000000000000"/>
              </a:rPr>
              <a:t>2-3 oz of protein</a:t>
            </a:r>
          </a:p>
        </p:txBody>
      </p:sp>
      <p:sp>
        <p:nvSpPr>
          <p:cNvPr id="5" name="TextBox 4"/>
          <p:cNvSpPr txBox="1"/>
          <p:nvPr/>
        </p:nvSpPr>
        <p:spPr>
          <a:xfrm>
            <a:off x="3727032" y="3649821"/>
            <a:ext cx="718037" cy="461665"/>
          </a:xfrm>
          <a:prstGeom prst="rect">
            <a:avLst/>
          </a:prstGeom>
          <a:noFill/>
        </p:spPr>
        <p:txBody>
          <a:bodyPr wrap="square" rtlCol="0">
            <a:spAutoFit/>
          </a:bodyPr>
          <a:lstStyle/>
          <a:p>
            <a:r>
              <a:rPr lang="en-CA" sz="1200" dirty="0"/>
              <a:t> </a:t>
            </a:r>
            <a:r>
              <a:rPr lang="en-CA" sz="1200" dirty="0">
                <a:solidFill>
                  <a:srgbClr val="002060"/>
                </a:solidFill>
                <a:latin typeface="Gilroy" panose="00000500000000000000"/>
              </a:rPr>
              <a:t>¼ cup</a:t>
            </a:r>
          </a:p>
          <a:p>
            <a:r>
              <a:rPr lang="en-CA" sz="1200" dirty="0">
                <a:solidFill>
                  <a:srgbClr val="002060"/>
                </a:solidFill>
                <a:latin typeface="Gilroy" panose="00000500000000000000"/>
              </a:rPr>
              <a:t>starch </a:t>
            </a:r>
          </a:p>
        </p:txBody>
      </p:sp>
      <p:sp>
        <p:nvSpPr>
          <p:cNvPr id="8" name="TextBox 7"/>
          <p:cNvSpPr txBox="1"/>
          <p:nvPr/>
        </p:nvSpPr>
        <p:spPr>
          <a:xfrm>
            <a:off x="4308859" y="3726861"/>
            <a:ext cx="944903" cy="646331"/>
          </a:xfrm>
          <a:prstGeom prst="rect">
            <a:avLst/>
          </a:prstGeom>
          <a:noFill/>
        </p:spPr>
        <p:txBody>
          <a:bodyPr wrap="square" rtlCol="0">
            <a:spAutoFit/>
          </a:bodyPr>
          <a:lstStyle/>
          <a:p>
            <a:r>
              <a:rPr lang="en-CA" sz="1200" dirty="0">
                <a:solidFill>
                  <a:srgbClr val="002060"/>
                </a:solidFill>
                <a:latin typeface="Gilroy" panose="00000500000000000000"/>
              </a:rPr>
              <a:t>¼ to ½ cup </a:t>
            </a:r>
          </a:p>
          <a:p>
            <a:r>
              <a:rPr lang="en-CA" sz="1200" dirty="0">
                <a:solidFill>
                  <a:srgbClr val="002060"/>
                </a:solidFill>
                <a:latin typeface="Gilroy" panose="00000500000000000000"/>
              </a:rPr>
              <a:t>Non-starchy vegetables</a:t>
            </a:r>
          </a:p>
        </p:txBody>
      </p:sp>
      <p:sp>
        <p:nvSpPr>
          <p:cNvPr id="34" name="TextBox 33"/>
          <p:cNvSpPr txBox="1"/>
          <p:nvPr/>
        </p:nvSpPr>
        <p:spPr>
          <a:xfrm>
            <a:off x="7023854" y="3649821"/>
            <a:ext cx="739602" cy="461665"/>
          </a:xfrm>
          <a:prstGeom prst="rect">
            <a:avLst/>
          </a:prstGeom>
          <a:noFill/>
        </p:spPr>
        <p:txBody>
          <a:bodyPr wrap="square" rtlCol="0">
            <a:spAutoFit/>
          </a:bodyPr>
          <a:lstStyle/>
          <a:p>
            <a:r>
              <a:rPr lang="en-CA" sz="1200" dirty="0"/>
              <a:t> </a:t>
            </a:r>
            <a:r>
              <a:rPr lang="en-CA" sz="1200" dirty="0">
                <a:solidFill>
                  <a:srgbClr val="002060"/>
                </a:solidFill>
                <a:latin typeface="Gilroy" panose="00000500000000000000"/>
              </a:rPr>
              <a:t>¼ cup</a:t>
            </a:r>
          </a:p>
          <a:p>
            <a:r>
              <a:rPr lang="en-CA" sz="1200" dirty="0">
                <a:solidFill>
                  <a:srgbClr val="002060"/>
                </a:solidFill>
                <a:latin typeface="Gilroy" panose="00000500000000000000"/>
              </a:rPr>
              <a:t>starch </a:t>
            </a:r>
          </a:p>
        </p:txBody>
      </p:sp>
      <p:sp>
        <p:nvSpPr>
          <p:cNvPr id="36" name="TextBox 35"/>
          <p:cNvSpPr txBox="1"/>
          <p:nvPr/>
        </p:nvSpPr>
        <p:spPr>
          <a:xfrm>
            <a:off x="7615027" y="3742544"/>
            <a:ext cx="944903" cy="646331"/>
          </a:xfrm>
          <a:prstGeom prst="rect">
            <a:avLst/>
          </a:prstGeom>
          <a:noFill/>
        </p:spPr>
        <p:txBody>
          <a:bodyPr wrap="square" rtlCol="0">
            <a:spAutoFit/>
          </a:bodyPr>
          <a:lstStyle/>
          <a:p>
            <a:r>
              <a:rPr lang="en-CA" sz="1200" dirty="0">
                <a:solidFill>
                  <a:srgbClr val="002060"/>
                </a:solidFill>
                <a:latin typeface="Gilroy" panose="00000500000000000000"/>
              </a:rPr>
              <a:t>¼ to ½ cup </a:t>
            </a:r>
          </a:p>
          <a:p>
            <a:r>
              <a:rPr lang="en-CA" sz="1200" dirty="0">
                <a:solidFill>
                  <a:srgbClr val="002060"/>
                </a:solidFill>
                <a:latin typeface="Gilroy" panose="00000500000000000000"/>
              </a:rPr>
              <a:t>Non-starchy vegetables</a:t>
            </a:r>
          </a:p>
        </p:txBody>
      </p:sp>
      <p:sp>
        <p:nvSpPr>
          <p:cNvPr id="6" name="Title 5">
            <a:extLst>
              <a:ext uri="{FF2B5EF4-FFF2-40B4-BE49-F238E27FC236}">
                <a16:creationId xmlns:a16="http://schemas.microsoft.com/office/drawing/2014/main" id="{13E2FD09-783D-48F9-960A-7D030A8C5DB1}"/>
              </a:ext>
            </a:extLst>
          </p:cNvPr>
          <p:cNvSpPr>
            <a:spLocks noGrp="1"/>
          </p:cNvSpPr>
          <p:nvPr>
            <p:ph type="title"/>
          </p:nvPr>
        </p:nvSpPr>
        <p:spPr/>
        <p:txBody>
          <a:bodyPr>
            <a:normAutofit/>
          </a:bodyPr>
          <a:lstStyle/>
          <a:p>
            <a:pPr algn="ctr"/>
            <a:r>
              <a:rPr lang="en-US" sz="3600" dirty="0"/>
              <a:t>Stay on track:</a:t>
            </a:r>
            <a:br>
              <a:rPr lang="en-US" sz="3600" dirty="0"/>
            </a:br>
            <a:r>
              <a:rPr lang="en-US" sz="3600" dirty="0"/>
              <a:t>Portion control</a:t>
            </a:r>
          </a:p>
        </p:txBody>
      </p:sp>
      <p:sp>
        <p:nvSpPr>
          <p:cNvPr id="2" name="Rectangle 1"/>
          <p:cNvSpPr/>
          <p:nvPr/>
        </p:nvSpPr>
        <p:spPr>
          <a:xfrm>
            <a:off x="7007793" y="3220845"/>
            <a:ext cx="1280479" cy="23896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solidFill>
                  <a:srgbClr val="002060"/>
                </a:solidFill>
                <a:latin typeface="Gilroy" panose="00000500000000000000"/>
              </a:rPr>
              <a:t>3 </a:t>
            </a:r>
            <a:r>
              <a:rPr lang="en-CA" sz="1200" dirty="0" err="1">
                <a:solidFill>
                  <a:srgbClr val="002060"/>
                </a:solidFill>
                <a:latin typeface="Gilroy" panose="00000500000000000000"/>
              </a:rPr>
              <a:t>oz</a:t>
            </a:r>
            <a:r>
              <a:rPr lang="en-CA" sz="1200" dirty="0">
                <a:solidFill>
                  <a:srgbClr val="002060"/>
                </a:solidFill>
                <a:latin typeface="Gilroy" panose="00000500000000000000"/>
              </a:rPr>
              <a:t> of protein</a:t>
            </a:r>
          </a:p>
        </p:txBody>
      </p:sp>
      <p:sp>
        <p:nvSpPr>
          <p:cNvPr id="11" name="Rectangle 10"/>
          <p:cNvSpPr/>
          <p:nvPr/>
        </p:nvSpPr>
        <p:spPr>
          <a:xfrm>
            <a:off x="994562" y="3200517"/>
            <a:ext cx="1057383" cy="323433"/>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200" dirty="0">
                <a:solidFill>
                  <a:srgbClr val="002060"/>
                </a:solidFill>
                <a:latin typeface="Gilroy" panose="00000500000000000000"/>
              </a:rPr>
              <a:t>1-2oz of protein</a:t>
            </a:r>
          </a:p>
        </p:txBody>
      </p:sp>
      <p:sp>
        <p:nvSpPr>
          <p:cNvPr id="9" name="Rectangle 8">
            <a:extLst>
              <a:ext uri="{FF2B5EF4-FFF2-40B4-BE49-F238E27FC236}">
                <a16:creationId xmlns:a16="http://schemas.microsoft.com/office/drawing/2014/main" id="{CD544B93-F4C2-40FF-BDD6-FE169A697EB6}"/>
              </a:ext>
            </a:extLst>
          </p:cNvPr>
          <p:cNvSpPr/>
          <p:nvPr/>
        </p:nvSpPr>
        <p:spPr>
          <a:xfrm>
            <a:off x="1027829" y="2418030"/>
            <a:ext cx="1057854" cy="369332"/>
          </a:xfrm>
          <a:prstGeom prst="rect">
            <a:avLst/>
          </a:prstGeom>
        </p:spPr>
        <p:txBody>
          <a:bodyPr wrap="none">
            <a:spAutoFit/>
          </a:bodyPr>
          <a:lstStyle/>
          <a:p>
            <a:r>
              <a:rPr lang="en-US" dirty="0">
                <a:solidFill>
                  <a:srgbClr val="002060"/>
                </a:solidFill>
              </a:rPr>
              <a:t>Breakfast</a:t>
            </a:r>
          </a:p>
        </p:txBody>
      </p:sp>
      <p:sp>
        <p:nvSpPr>
          <p:cNvPr id="12" name="Rectangle 11">
            <a:extLst>
              <a:ext uri="{FF2B5EF4-FFF2-40B4-BE49-F238E27FC236}">
                <a16:creationId xmlns:a16="http://schemas.microsoft.com/office/drawing/2014/main" id="{3FC393B8-20BE-439D-A263-A71DAEEB5A46}"/>
              </a:ext>
            </a:extLst>
          </p:cNvPr>
          <p:cNvSpPr/>
          <p:nvPr/>
        </p:nvSpPr>
        <p:spPr>
          <a:xfrm>
            <a:off x="2403405" y="2814028"/>
            <a:ext cx="1091966" cy="369332"/>
          </a:xfrm>
          <a:prstGeom prst="rect">
            <a:avLst/>
          </a:prstGeom>
        </p:spPr>
        <p:txBody>
          <a:bodyPr wrap="none">
            <a:spAutoFit/>
          </a:bodyPr>
          <a:lstStyle/>
          <a:p>
            <a:pPr algn="ctr"/>
            <a:r>
              <a:rPr lang="en-CA" dirty="0">
                <a:solidFill>
                  <a:srgbClr val="002060"/>
                </a:solidFill>
                <a:latin typeface="Gilroy" panose="00000500000000000000"/>
              </a:rPr>
              <a:t>AM snack</a:t>
            </a:r>
          </a:p>
        </p:txBody>
      </p:sp>
      <p:sp>
        <p:nvSpPr>
          <p:cNvPr id="14" name="Rectangle 13">
            <a:extLst>
              <a:ext uri="{FF2B5EF4-FFF2-40B4-BE49-F238E27FC236}">
                <a16:creationId xmlns:a16="http://schemas.microsoft.com/office/drawing/2014/main" id="{4C466695-6E21-4D20-98DE-C8D7BAEA0A2F}"/>
              </a:ext>
            </a:extLst>
          </p:cNvPr>
          <p:cNvSpPr/>
          <p:nvPr/>
        </p:nvSpPr>
        <p:spPr>
          <a:xfrm>
            <a:off x="3996918" y="2400273"/>
            <a:ext cx="979528" cy="369332"/>
          </a:xfrm>
          <a:prstGeom prst="rect">
            <a:avLst/>
          </a:prstGeom>
        </p:spPr>
        <p:txBody>
          <a:bodyPr wrap="square">
            <a:spAutoFit/>
          </a:bodyPr>
          <a:lstStyle/>
          <a:p>
            <a:pPr algn="ctr"/>
            <a:r>
              <a:rPr lang="en-CA" dirty="0">
                <a:solidFill>
                  <a:srgbClr val="002060"/>
                </a:solidFill>
                <a:latin typeface="Gilroy" panose="00000500000000000000"/>
              </a:rPr>
              <a:t>Lunch</a:t>
            </a:r>
          </a:p>
        </p:txBody>
      </p:sp>
      <p:sp>
        <p:nvSpPr>
          <p:cNvPr id="16" name="Rectangle 15">
            <a:extLst>
              <a:ext uri="{FF2B5EF4-FFF2-40B4-BE49-F238E27FC236}">
                <a16:creationId xmlns:a16="http://schemas.microsoft.com/office/drawing/2014/main" id="{3A4DCA9F-F59C-4E53-B8F1-080365237608}"/>
              </a:ext>
            </a:extLst>
          </p:cNvPr>
          <p:cNvSpPr/>
          <p:nvPr/>
        </p:nvSpPr>
        <p:spPr>
          <a:xfrm>
            <a:off x="5589469" y="2875057"/>
            <a:ext cx="1077538" cy="369332"/>
          </a:xfrm>
          <a:prstGeom prst="rect">
            <a:avLst/>
          </a:prstGeom>
        </p:spPr>
        <p:txBody>
          <a:bodyPr wrap="none">
            <a:spAutoFit/>
          </a:bodyPr>
          <a:lstStyle/>
          <a:p>
            <a:pPr algn="ctr"/>
            <a:r>
              <a:rPr lang="en-CA" dirty="0">
                <a:solidFill>
                  <a:srgbClr val="002060"/>
                </a:solidFill>
                <a:latin typeface="Gilroy" panose="00000500000000000000"/>
              </a:rPr>
              <a:t>PM snack</a:t>
            </a:r>
          </a:p>
        </p:txBody>
      </p:sp>
      <p:sp>
        <p:nvSpPr>
          <p:cNvPr id="17" name="Rectangle 16">
            <a:extLst>
              <a:ext uri="{FF2B5EF4-FFF2-40B4-BE49-F238E27FC236}">
                <a16:creationId xmlns:a16="http://schemas.microsoft.com/office/drawing/2014/main" id="{77BC8451-7545-495A-A882-47D8BDC2223A}"/>
              </a:ext>
            </a:extLst>
          </p:cNvPr>
          <p:cNvSpPr/>
          <p:nvPr/>
        </p:nvSpPr>
        <p:spPr>
          <a:xfrm>
            <a:off x="7248372" y="2373896"/>
            <a:ext cx="819455" cy="369332"/>
          </a:xfrm>
          <a:prstGeom prst="rect">
            <a:avLst/>
          </a:prstGeom>
        </p:spPr>
        <p:txBody>
          <a:bodyPr wrap="none">
            <a:spAutoFit/>
          </a:bodyPr>
          <a:lstStyle/>
          <a:p>
            <a:pPr algn="ctr"/>
            <a:r>
              <a:rPr lang="en-CA" dirty="0">
                <a:solidFill>
                  <a:srgbClr val="002060"/>
                </a:solidFill>
                <a:latin typeface="Gilroy" panose="00000500000000000000"/>
              </a:rPr>
              <a:t>Dinner</a:t>
            </a:r>
          </a:p>
        </p:txBody>
      </p:sp>
      <p:sp>
        <p:nvSpPr>
          <p:cNvPr id="32" name="TextBox 31">
            <a:extLst>
              <a:ext uri="{FF2B5EF4-FFF2-40B4-BE49-F238E27FC236}">
                <a16:creationId xmlns:a16="http://schemas.microsoft.com/office/drawing/2014/main" id="{C71C9849-A75B-4C19-AFFE-E572C1EA2EF7}"/>
              </a:ext>
            </a:extLst>
          </p:cNvPr>
          <p:cNvSpPr txBox="1"/>
          <p:nvPr/>
        </p:nvSpPr>
        <p:spPr>
          <a:xfrm>
            <a:off x="3979446" y="4666248"/>
            <a:ext cx="933450" cy="276999"/>
          </a:xfrm>
          <a:prstGeom prst="rect">
            <a:avLst/>
          </a:prstGeom>
          <a:solidFill>
            <a:schemeClr val="accent6"/>
          </a:solidFill>
          <a:ln>
            <a:solidFill>
              <a:srgbClr val="00B050"/>
            </a:solidFill>
          </a:ln>
        </p:spPr>
        <p:txBody>
          <a:bodyPr wrap="square" rtlCol="0">
            <a:spAutoFit/>
          </a:bodyPr>
          <a:lstStyle/>
          <a:p>
            <a:pPr algn="ctr"/>
            <a:r>
              <a:rPr lang="en-US" sz="1200" dirty="0">
                <a:solidFill>
                  <a:srgbClr val="002060"/>
                </a:solidFill>
                <a:latin typeface="Gilroy" panose="00000500000000000000"/>
              </a:rPr>
              <a:t>Healthy fat</a:t>
            </a:r>
          </a:p>
        </p:txBody>
      </p:sp>
      <p:sp>
        <p:nvSpPr>
          <p:cNvPr id="33" name="TextBox 32">
            <a:extLst>
              <a:ext uri="{FF2B5EF4-FFF2-40B4-BE49-F238E27FC236}">
                <a16:creationId xmlns:a16="http://schemas.microsoft.com/office/drawing/2014/main" id="{5D3DAC48-A01A-4BD3-9BBA-4E012123796B}"/>
              </a:ext>
            </a:extLst>
          </p:cNvPr>
          <p:cNvSpPr txBox="1"/>
          <p:nvPr/>
        </p:nvSpPr>
        <p:spPr>
          <a:xfrm>
            <a:off x="7179845" y="4666248"/>
            <a:ext cx="933450" cy="276999"/>
          </a:xfrm>
          <a:prstGeom prst="rect">
            <a:avLst/>
          </a:prstGeom>
          <a:solidFill>
            <a:schemeClr val="accent6"/>
          </a:solidFill>
          <a:ln>
            <a:solidFill>
              <a:srgbClr val="00B050"/>
            </a:solidFill>
          </a:ln>
        </p:spPr>
        <p:txBody>
          <a:bodyPr wrap="square" rtlCol="0">
            <a:spAutoFit/>
          </a:bodyPr>
          <a:lstStyle/>
          <a:p>
            <a:pPr algn="ctr"/>
            <a:r>
              <a:rPr lang="en-US" sz="1200" dirty="0">
                <a:solidFill>
                  <a:srgbClr val="002060"/>
                </a:solidFill>
                <a:latin typeface="Gilroy" panose="00000500000000000000"/>
              </a:rPr>
              <a:t>Healthy fat</a:t>
            </a:r>
          </a:p>
        </p:txBody>
      </p:sp>
      <p:sp>
        <p:nvSpPr>
          <p:cNvPr id="7" name="Rectangle 6">
            <a:extLst>
              <a:ext uri="{FF2B5EF4-FFF2-40B4-BE49-F238E27FC236}">
                <a16:creationId xmlns:a16="http://schemas.microsoft.com/office/drawing/2014/main" id="{0CDDB2B8-4060-4D16-A711-74169EAE7038}"/>
              </a:ext>
            </a:extLst>
          </p:cNvPr>
          <p:cNvSpPr/>
          <p:nvPr/>
        </p:nvSpPr>
        <p:spPr>
          <a:xfrm>
            <a:off x="462791" y="5277431"/>
            <a:ext cx="3583866" cy="307777"/>
          </a:xfrm>
          <a:prstGeom prst="rect">
            <a:avLst/>
          </a:prstGeom>
        </p:spPr>
        <p:txBody>
          <a:bodyPr wrap="none">
            <a:spAutoFit/>
          </a:bodyPr>
          <a:lstStyle/>
          <a:p>
            <a:r>
              <a:rPr lang="en-US" sz="1400" dirty="0"/>
              <a:t>Note: Limit portion of fat to 1 serving per meal</a:t>
            </a:r>
          </a:p>
        </p:txBody>
      </p:sp>
      <p:sp>
        <p:nvSpPr>
          <p:cNvPr id="35" name="Rectangle 34">
            <a:extLst>
              <a:ext uri="{FF2B5EF4-FFF2-40B4-BE49-F238E27FC236}">
                <a16:creationId xmlns:a16="http://schemas.microsoft.com/office/drawing/2014/main" id="{3E3C8A95-784D-4886-B542-58B8D7D18AD0}"/>
              </a:ext>
            </a:extLst>
          </p:cNvPr>
          <p:cNvSpPr/>
          <p:nvPr/>
        </p:nvSpPr>
        <p:spPr>
          <a:xfrm>
            <a:off x="5533366" y="4634262"/>
            <a:ext cx="914135" cy="1044510"/>
          </a:xfrm>
          <a:prstGeom prst="rect">
            <a:avLst/>
          </a:prstGeom>
          <a:blipFill rotWithShape="1">
            <a:blip r:embed="rId12"/>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pic>
        <p:nvPicPr>
          <p:cNvPr id="1026" name="Picture 2" descr="Image result for measuring cups and spoons">
            <a:extLst>
              <a:ext uri="{FF2B5EF4-FFF2-40B4-BE49-F238E27FC236}">
                <a16:creationId xmlns:a16="http://schemas.microsoft.com/office/drawing/2014/main" id="{7F9BEC65-0127-4789-8A55-6F080DE3AAB4}"/>
              </a:ext>
            </a:extLst>
          </p:cNvPr>
          <p:cNvPicPr>
            <a:picLocks noChangeAspect="1" noChangeArrowheads="1"/>
          </p:cNvPicPr>
          <p:nvPr/>
        </p:nvPicPr>
        <p:blipFill>
          <a:blip r:embed="rId13" cstate="print">
            <a:extLst>
              <a:ext uri="{28A0092B-C50C-407E-A947-70E740481C1C}">
                <a14:useLocalDpi xmlns:a14="http://schemas.microsoft.com/office/drawing/2010/main" val="0"/>
              </a:ext>
            </a:extLst>
          </a:blip>
          <a:srcRect/>
          <a:stretch>
            <a:fillRect/>
          </a:stretch>
        </p:blipFill>
        <p:spPr bwMode="auto">
          <a:xfrm>
            <a:off x="4397332" y="5042079"/>
            <a:ext cx="989923" cy="745309"/>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A453948F-8D0E-4486-95BA-5B3268388BE7}"/>
              </a:ext>
            </a:extLst>
          </p:cNvPr>
          <p:cNvSpPr txBox="1"/>
          <p:nvPr/>
        </p:nvSpPr>
        <p:spPr>
          <a:xfrm>
            <a:off x="6593612" y="5232361"/>
            <a:ext cx="2221212" cy="261610"/>
          </a:xfrm>
          <a:prstGeom prst="rect">
            <a:avLst/>
          </a:prstGeom>
          <a:solidFill>
            <a:schemeClr val="tx2">
              <a:lumMod val="40000"/>
              <a:lumOff val="60000"/>
            </a:schemeClr>
          </a:solidFill>
          <a:ln>
            <a:solidFill>
              <a:srgbClr val="00B0F0"/>
            </a:solidFill>
          </a:ln>
        </p:spPr>
        <p:txBody>
          <a:bodyPr wrap="square" rtlCol="0">
            <a:spAutoFit/>
          </a:bodyPr>
          <a:lstStyle/>
          <a:p>
            <a:r>
              <a:rPr lang="en-US" sz="1100" dirty="0"/>
              <a:t>Weigh and measure your portions</a:t>
            </a:r>
          </a:p>
        </p:txBody>
      </p:sp>
      <p:pic>
        <p:nvPicPr>
          <p:cNvPr id="13" name="Audio 1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8382000" y="6096000"/>
            <a:ext cx="609600" cy="609600"/>
          </a:xfrm>
          <a:prstGeom prst="rect">
            <a:avLst/>
          </a:prstGeom>
        </p:spPr>
      </p:pic>
      <p:sp>
        <p:nvSpPr>
          <p:cNvPr id="39" name="TextBox 38">
            <a:extLst>
              <a:ext uri="{FF2B5EF4-FFF2-40B4-BE49-F238E27FC236}">
                <a16:creationId xmlns:a16="http://schemas.microsoft.com/office/drawing/2014/main" id="{49DD934C-E513-4646-AB4E-978DA536396B}"/>
              </a:ext>
            </a:extLst>
          </p:cNvPr>
          <p:cNvSpPr txBox="1"/>
          <p:nvPr/>
        </p:nvSpPr>
        <p:spPr>
          <a:xfrm>
            <a:off x="2401263" y="3423368"/>
            <a:ext cx="1168949" cy="646331"/>
          </a:xfrm>
          <a:prstGeom prst="rect">
            <a:avLst/>
          </a:prstGeom>
          <a:noFill/>
        </p:spPr>
        <p:txBody>
          <a:bodyPr wrap="square" rtlCol="0">
            <a:spAutoFit/>
          </a:bodyPr>
          <a:lstStyle/>
          <a:p>
            <a:pPr algn="ctr"/>
            <a:r>
              <a:rPr lang="en-CA" sz="1200" b="1" dirty="0">
                <a:latin typeface="+mj-lt"/>
              </a:rPr>
              <a:t>  </a:t>
            </a:r>
            <a:r>
              <a:rPr lang="en-CA" sz="1200" b="1" dirty="0">
                <a:solidFill>
                  <a:srgbClr val="002060"/>
                </a:solidFill>
                <a:latin typeface="Gilroy" panose="00000500000000000000"/>
              </a:rPr>
              <a:t>1 </a:t>
            </a:r>
            <a:r>
              <a:rPr lang="en-CA" sz="1200" b="1" dirty="0" err="1">
                <a:solidFill>
                  <a:srgbClr val="002060"/>
                </a:solidFill>
                <a:latin typeface="Gilroy" panose="00000500000000000000"/>
              </a:rPr>
              <a:t>oz</a:t>
            </a:r>
            <a:r>
              <a:rPr lang="en-CA" sz="1200" b="1" dirty="0">
                <a:solidFill>
                  <a:srgbClr val="002060"/>
                </a:solidFill>
                <a:latin typeface="Gilroy" panose="00000500000000000000"/>
              </a:rPr>
              <a:t> of protein </a:t>
            </a:r>
          </a:p>
          <a:p>
            <a:pPr algn="ctr"/>
            <a:r>
              <a:rPr lang="en-CA" sz="1200" b="1" dirty="0">
                <a:solidFill>
                  <a:srgbClr val="002060"/>
                </a:solidFill>
                <a:latin typeface="Gilroy" panose="00000500000000000000"/>
              </a:rPr>
              <a:t>1 fruit </a:t>
            </a:r>
          </a:p>
        </p:txBody>
      </p:sp>
    </p:spTree>
    <p:extLst>
      <p:ext uri="{BB962C8B-B14F-4D97-AF65-F5344CB8AC3E}">
        <p14:creationId xmlns:p14="http://schemas.microsoft.com/office/powerpoint/2010/main" val="148250452"/>
      </p:ext>
    </p:extLst>
  </p:cSld>
  <p:clrMapOvr>
    <a:masterClrMapping/>
  </p:clrMapOvr>
  <mc:AlternateContent xmlns:mc="http://schemas.openxmlformats.org/markup-compatibility/2006" xmlns:p14="http://schemas.microsoft.com/office/powerpoint/2010/main">
    <mc:Choice Requires="p14">
      <p:transition spd="slow" p14:dur="2000" advTm="62150"/>
    </mc:Choice>
    <mc:Fallback xmlns="">
      <p:transition spd="slow" advTm="621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theme/theme1.xml><?xml version="1.0" encoding="utf-8"?>
<a:theme xmlns:a="http://schemas.openxmlformats.org/drawingml/2006/main" name="New_HRH_Slides_2023">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HRH Slide Deck .pptx" id="{F320A78E-B172-470D-BFBC-32BC7C5319B4}" vid="{7B2F5460-5623-4C83-9EF3-73A1216879D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New_HRH_Slides_2023</Template>
  <TotalTime>1334</TotalTime>
  <Words>3257</Words>
  <Application>Microsoft Office PowerPoint</Application>
  <PresentationFormat>On-screen Show (4:3)</PresentationFormat>
  <Paragraphs>505</Paragraphs>
  <Slides>36</Slides>
  <Notes>27</Notes>
  <HiddenSlides>0</HiddenSlides>
  <MMClips>35</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New_HRH_Slides_2023</vt:lpstr>
      <vt:lpstr>   Bariatric Surgery:  Beyond the First Year Webinar  </vt:lpstr>
      <vt:lpstr>Goals of presentation  </vt:lpstr>
      <vt:lpstr>What does weight loss look like after Bariatric Surgery?</vt:lpstr>
      <vt:lpstr>Defining success after Bariatric Surgery</vt:lpstr>
      <vt:lpstr>Defining success after bariatric surgery</vt:lpstr>
      <vt:lpstr>Tips for staying on track with healthy habits</vt:lpstr>
      <vt:lpstr>Stay on track: Follow a consistent meal routine</vt:lpstr>
      <vt:lpstr>Stay on track: Eat well balanced meals</vt:lpstr>
      <vt:lpstr>Stay on track: Portion control</vt:lpstr>
      <vt:lpstr> Stay on track: Plan for success </vt:lpstr>
      <vt:lpstr>Stay on track: Choose healthy beverages</vt:lpstr>
      <vt:lpstr>Stay on track:  Read food labels</vt:lpstr>
      <vt:lpstr>Stay on track: Stay active</vt:lpstr>
      <vt:lpstr> Stay on track:  Use self monitoring tools </vt:lpstr>
      <vt:lpstr>Stay on track: Avoid mindless and emotional eating habits </vt:lpstr>
      <vt:lpstr>Stay on track: Practice self-care</vt:lpstr>
      <vt:lpstr>Weight Regain   </vt:lpstr>
      <vt:lpstr>Lifestyle factors that may contribute to weight regain: </vt:lpstr>
      <vt:lpstr>Recommendations for significant weight regain</vt:lpstr>
      <vt:lpstr>Concerns after bariatric surgery</vt:lpstr>
      <vt:lpstr>Nutrient deficiencies</vt:lpstr>
      <vt:lpstr>Ulcers   Bowel obstructions   Hernias    Gallstones/ Kidney Stones </vt:lpstr>
      <vt:lpstr>Food Intolerances</vt:lpstr>
      <vt:lpstr>Dehydration</vt:lpstr>
      <vt:lpstr>Constipation</vt:lpstr>
      <vt:lpstr> Dumping Syndrome </vt:lpstr>
      <vt:lpstr>Hypoglycemia (Low blood sugar)</vt:lpstr>
      <vt:lpstr>Hypoglycemia (Low blood sugar)</vt:lpstr>
      <vt:lpstr>Hypoglycemia vs. Reactive Hypoglycemia</vt:lpstr>
      <vt:lpstr>Effects of alcohol intake after Bariatric Surgery</vt:lpstr>
      <vt:lpstr>Alcohol and driving after Bariatric Surgery</vt:lpstr>
      <vt:lpstr>Excess skin / Body contouring</vt:lpstr>
      <vt:lpstr>Pregnancy Recommendations</vt:lpstr>
      <vt:lpstr>Next steps</vt:lpstr>
      <vt:lpstr>Final Thoughts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Bariatric Surgery:  Beyond the First Year</dc:title>
  <dc:creator>Karen Tward</dc:creator>
  <cp:lastModifiedBy>Tward, Karen</cp:lastModifiedBy>
  <cp:revision>121</cp:revision>
  <cp:lastPrinted>2023-05-19T16:17:44Z</cp:lastPrinted>
  <dcterms:created xsi:type="dcterms:W3CDTF">2019-11-11T22:53:54Z</dcterms:created>
  <dcterms:modified xsi:type="dcterms:W3CDTF">2024-03-27T14:18:40Z</dcterms:modified>
</cp:coreProperties>
</file>